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2" r:id="rId3"/>
    <p:sldMasterId id="2147483673" r:id="rId4"/>
    <p:sldMasterId id="2147483674" r:id="rId5"/>
    <p:sldMasterId id="2147483675" r:id="rId6"/>
    <p:sldMasterId id="2147483676" r:id="rId7"/>
    <p:sldMasterId id="2147483677" r:id="rId8"/>
    <p:sldMasterId id="2147483678" r:id="rId9"/>
    <p:sldMasterId id="2147483679" r:id="rId10"/>
    <p:sldMasterId id="2147483680" r:id="rId11"/>
    <p:sldMasterId id="2147483681" r:id="rId12"/>
    <p:sldMasterId id="2147483682" r:id="rId13"/>
    <p:sldMasterId id="2147483683" r:id="rId14"/>
    <p:sldMasterId id="2147483684" r:id="rId15"/>
  </p:sldMasterIdLst>
  <p:notesMasterIdLst>
    <p:notesMasterId r:id="rId16"/>
  </p:notes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292" r:id="rId53"/>
    <p:sldId id="293" r:id="rId54"/>
    <p:sldId id="294" r:id="rId55"/>
    <p:sldId id="295" r:id="rId56"/>
    <p:sldId id="296" r:id="rId57"/>
    <p:sldId id="297" r:id="rId58"/>
    <p:sldId id="298" r:id="rId59"/>
    <p:sldId id="299" r:id="rId60"/>
    <p:sldId id="300" r:id="rId61"/>
    <p:sldId id="301" r:id="rId62"/>
    <p:sldId id="302" r:id="rId63"/>
    <p:sldId id="303" r:id="rId64"/>
    <p:sldId id="304" r:id="rId65"/>
    <p:sldId id="305" r:id="rId66"/>
    <p:sldId id="306" r:id="rId67"/>
    <p:sldId id="307" r:id="rId68"/>
    <p:sldId id="308" r:id="rId69"/>
    <p:sldId id="309" r:id="rId70"/>
    <p:sldId id="310" r:id="rId71"/>
    <p:sldId id="311" r:id="rId72"/>
    <p:sldId id="312" r:id="rId73"/>
    <p:sldId id="313" r:id="rId74"/>
    <p:sldId id="314" r:id="rId75"/>
    <p:sldId id="315" r:id="rId76"/>
    <p:sldId id="316" r:id="rId77"/>
    <p:sldId id="317" r:id="rId78"/>
    <p:sldId id="318" r:id="rId79"/>
    <p:sldId id="319" r:id="rId80"/>
    <p:sldId id="320" r:id="rId81"/>
    <p:sldId id="321" r:id="rId82"/>
    <p:sldId id="322" r:id="rId83"/>
    <p:sldId id="323" r:id="rId84"/>
    <p:sldId id="324" r:id="rId85"/>
    <p:sldId id="325" r:id="rId86"/>
    <p:sldId id="326" r:id="rId87"/>
  </p:sldIdLst>
  <p:sldSz cy="6858000" cx="9144000"/>
  <p:notesSz cx="6858000" cy="9144000"/>
  <p:embeddedFontLst>
    <p:embeddedFont>
      <p:font typeface="Libre Baskerville"/>
      <p:regular r:id="rId88"/>
      <p:bold r:id="rId89"/>
      <p:italic r:id="rId90"/>
    </p:embeddedFont>
    <p:embeddedFont>
      <p:font typeface="Questrial"/>
      <p:regular r:id="rId9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4.xml"/><Relationship Id="rId84" Type="http://schemas.openxmlformats.org/officeDocument/2006/relationships/slide" Target="slides/slide68.xml"/><Relationship Id="rId83" Type="http://schemas.openxmlformats.org/officeDocument/2006/relationships/slide" Target="slides/slide67.xml"/><Relationship Id="rId42" Type="http://schemas.openxmlformats.org/officeDocument/2006/relationships/slide" Target="slides/slide26.xml"/><Relationship Id="rId86" Type="http://schemas.openxmlformats.org/officeDocument/2006/relationships/slide" Target="slides/slide70.xml"/><Relationship Id="rId41" Type="http://schemas.openxmlformats.org/officeDocument/2006/relationships/slide" Target="slides/slide25.xml"/><Relationship Id="rId85" Type="http://schemas.openxmlformats.org/officeDocument/2006/relationships/slide" Target="slides/slide69.xml"/><Relationship Id="rId44" Type="http://schemas.openxmlformats.org/officeDocument/2006/relationships/slide" Target="slides/slide28.xml"/><Relationship Id="rId88" Type="http://schemas.openxmlformats.org/officeDocument/2006/relationships/font" Target="fonts/LibreBaskerville-regular.fntdata"/><Relationship Id="rId43" Type="http://schemas.openxmlformats.org/officeDocument/2006/relationships/slide" Target="slides/slide27.xml"/><Relationship Id="rId87" Type="http://schemas.openxmlformats.org/officeDocument/2006/relationships/slide" Target="slides/slide71.xml"/><Relationship Id="rId46" Type="http://schemas.openxmlformats.org/officeDocument/2006/relationships/slide" Target="slides/slide30.xml"/><Relationship Id="rId45" Type="http://schemas.openxmlformats.org/officeDocument/2006/relationships/slide" Target="slides/slide29.xml"/><Relationship Id="rId89" Type="http://schemas.openxmlformats.org/officeDocument/2006/relationships/font" Target="fonts/LibreBaskerville-bold.fntdata"/><Relationship Id="rId80" Type="http://schemas.openxmlformats.org/officeDocument/2006/relationships/slide" Target="slides/slide64.xml"/><Relationship Id="rId82" Type="http://schemas.openxmlformats.org/officeDocument/2006/relationships/slide" Target="slides/slide66.xml"/><Relationship Id="rId81" Type="http://schemas.openxmlformats.org/officeDocument/2006/relationships/slide" Target="slides/slide65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48" Type="http://schemas.openxmlformats.org/officeDocument/2006/relationships/slide" Target="slides/slide32.xml"/><Relationship Id="rId47" Type="http://schemas.openxmlformats.org/officeDocument/2006/relationships/slide" Target="slides/slide31.xml"/><Relationship Id="rId49" Type="http://schemas.openxmlformats.org/officeDocument/2006/relationships/slide" Target="slides/slide33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Relationship Id="rId73" Type="http://schemas.openxmlformats.org/officeDocument/2006/relationships/slide" Target="slides/slide57.xml"/><Relationship Id="rId72" Type="http://schemas.openxmlformats.org/officeDocument/2006/relationships/slide" Target="slides/slide56.xml"/><Relationship Id="rId31" Type="http://schemas.openxmlformats.org/officeDocument/2006/relationships/slide" Target="slides/slide15.xml"/><Relationship Id="rId75" Type="http://schemas.openxmlformats.org/officeDocument/2006/relationships/slide" Target="slides/slide59.xml"/><Relationship Id="rId30" Type="http://schemas.openxmlformats.org/officeDocument/2006/relationships/slide" Target="slides/slide14.xml"/><Relationship Id="rId74" Type="http://schemas.openxmlformats.org/officeDocument/2006/relationships/slide" Target="slides/slide58.xml"/><Relationship Id="rId33" Type="http://schemas.openxmlformats.org/officeDocument/2006/relationships/slide" Target="slides/slide17.xml"/><Relationship Id="rId77" Type="http://schemas.openxmlformats.org/officeDocument/2006/relationships/slide" Target="slides/slide61.xml"/><Relationship Id="rId32" Type="http://schemas.openxmlformats.org/officeDocument/2006/relationships/slide" Target="slides/slide16.xml"/><Relationship Id="rId76" Type="http://schemas.openxmlformats.org/officeDocument/2006/relationships/slide" Target="slides/slide60.xml"/><Relationship Id="rId35" Type="http://schemas.openxmlformats.org/officeDocument/2006/relationships/slide" Target="slides/slide19.xml"/><Relationship Id="rId79" Type="http://schemas.openxmlformats.org/officeDocument/2006/relationships/slide" Target="slides/slide63.xml"/><Relationship Id="rId34" Type="http://schemas.openxmlformats.org/officeDocument/2006/relationships/slide" Target="slides/slide18.xml"/><Relationship Id="rId78" Type="http://schemas.openxmlformats.org/officeDocument/2006/relationships/slide" Target="slides/slide62.xml"/><Relationship Id="rId71" Type="http://schemas.openxmlformats.org/officeDocument/2006/relationships/slide" Target="slides/slide55.xml"/><Relationship Id="rId70" Type="http://schemas.openxmlformats.org/officeDocument/2006/relationships/slide" Target="slides/slide54.xml"/><Relationship Id="rId37" Type="http://schemas.openxmlformats.org/officeDocument/2006/relationships/slide" Target="slides/slide21.xml"/><Relationship Id="rId36" Type="http://schemas.openxmlformats.org/officeDocument/2006/relationships/slide" Target="slides/slide20.xml"/><Relationship Id="rId39" Type="http://schemas.openxmlformats.org/officeDocument/2006/relationships/slide" Target="slides/slide23.xml"/><Relationship Id="rId38" Type="http://schemas.openxmlformats.org/officeDocument/2006/relationships/slide" Target="slides/slide22.xml"/><Relationship Id="rId62" Type="http://schemas.openxmlformats.org/officeDocument/2006/relationships/slide" Target="slides/slide46.xml"/><Relationship Id="rId61" Type="http://schemas.openxmlformats.org/officeDocument/2006/relationships/slide" Target="slides/slide45.xml"/><Relationship Id="rId20" Type="http://schemas.openxmlformats.org/officeDocument/2006/relationships/slide" Target="slides/slide4.xml"/><Relationship Id="rId64" Type="http://schemas.openxmlformats.org/officeDocument/2006/relationships/slide" Target="slides/slide48.xml"/><Relationship Id="rId63" Type="http://schemas.openxmlformats.org/officeDocument/2006/relationships/slide" Target="slides/slide47.xml"/><Relationship Id="rId22" Type="http://schemas.openxmlformats.org/officeDocument/2006/relationships/slide" Target="slides/slide6.xml"/><Relationship Id="rId66" Type="http://schemas.openxmlformats.org/officeDocument/2006/relationships/slide" Target="slides/slide50.xml"/><Relationship Id="rId21" Type="http://schemas.openxmlformats.org/officeDocument/2006/relationships/slide" Target="slides/slide5.xml"/><Relationship Id="rId65" Type="http://schemas.openxmlformats.org/officeDocument/2006/relationships/slide" Target="slides/slide49.xml"/><Relationship Id="rId24" Type="http://schemas.openxmlformats.org/officeDocument/2006/relationships/slide" Target="slides/slide8.xml"/><Relationship Id="rId68" Type="http://schemas.openxmlformats.org/officeDocument/2006/relationships/slide" Target="slides/slide52.xml"/><Relationship Id="rId23" Type="http://schemas.openxmlformats.org/officeDocument/2006/relationships/slide" Target="slides/slide7.xml"/><Relationship Id="rId67" Type="http://schemas.openxmlformats.org/officeDocument/2006/relationships/slide" Target="slides/slide51.xml"/><Relationship Id="rId60" Type="http://schemas.openxmlformats.org/officeDocument/2006/relationships/slide" Target="slides/slide44.xml"/><Relationship Id="rId26" Type="http://schemas.openxmlformats.org/officeDocument/2006/relationships/slide" Target="slides/slide10.xml"/><Relationship Id="rId25" Type="http://schemas.openxmlformats.org/officeDocument/2006/relationships/slide" Target="slides/slide9.xml"/><Relationship Id="rId69" Type="http://schemas.openxmlformats.org/officeDocument/2006/relationships/slide" Target="slides/slide53.xml"/><Relationship Id="rId28" Type="http://schemas.openxmlformats.org/officeDocument/2006/relationships/slide" Target="slides/slide12.xml"/><Relationship Id="rId27" Type="http://schemas.openxmlformats.org/officeDocument/2006/relationships/slide" Target="slides/slide11.xml"/><Relationship Id="rId29" Type="http://schemas.openxmlformats.org/officeDocument/2006/relationships/slide" Target="slides/slide13.xml"/><Relationship Id="rId51" Type="http://schemas.openxmlformats.org/officeDocument/2006/relationships/slide" Target="slides/slide35.xml"/><Relationship Id="rId50" Type="http://schemas.openxmlformats.org/officeDocument/2006/relationships/slide" Target="slides/slide34.xml"/><Relationship Id="rId53" Type="http://schemas.openxmlformats.org/officeDocument/2006/relationships/slide" Target="slides/slide37.xml"/><Relationship Id="rId52" Type="http://schemas.openxmlformats.org/officeDocument/2006/relationships/slide" Target="slides/slide36.xml"/><Relationship Id="rId11" Type="http://schemas.openxmlformats.org/officeDocument/2006/relationships/slideMaster" Target="slideMasters/slideMaster9.xml"/><Relationship Id="rId55" Type="http://schemas.openxmlformats.org/officeDocument/2006/relationships/slide" Target="slides/slide39.xml"/><Relationship Id="rId10" Type="http://schemas.openxmlformats.org/officeDocument/2006/relationships/slideMaster" Target="slideMasters/slideMaster8.xml"/><Relationship Id="rId54" Type="http://schemas.openxmlformats.org/officeDocument/2006/relationships/slide" Target="slides/slide38.xml"/><Relationship Id="rId13" Type="http://schemas.openxmlformats.org/officeDocument/2006/relationships/slideMaster" Target="slideMasters/slideMaster11.xml"/><Relationship Id="rId57" Type="http://schemas.openxmlformats.org/officeDocument/2006/relationships/slide" Target="slides/slide41.xml"/><Relationship Id="rId12" Type="http://schemas.openxmlformats.org/officeDocument/2006/relationships/slideMaster" Target="slideMasters/slideMaster10.xml"/><Relationship Id="rId56" Type="http://schemas.openxmlformats.org/officeDocument/2006/relationships/slide" Target="slides/slide40.xml"/><Relationship Id="rId91" Type="http://schemas.openxmlformats.org/officeDocument/2006/relationships/font" Target="fonts/Questrial-regular.fntdata"/><Relationship Id="rId90" Type="http://schemas.openxmlformats.org/officeDocument/2006/relationships/font" Target="fonts/LibreBaskerville-italic.fntdata"/><Relationship Id="rId15" Type="http://schemas.openxmlformats.org/officeDocument/2006/relationships/slideMaster" Target="slideMasters/slideMaster13.xml"/><Relationship Id="rId59" Type="http://schemas.openxmlformats.org/officeDocument/2006/relationships/slide" Target="slides/slide43.xml"/><Relationship Id="rId14" Type="http://schemas.openxmlformats.org/officeDocument/2006/relationships/slideMaster" Target="slideMasters/slideMaster12.xml"/><Relationship Id="rId58" Type="http://schemas.openxmlformats.org/officeDocument/2006/relationships/slide" Target="slides/slide42.xml"/><Relationship Id="rId17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9" Type="http://schemas.openxmlformats.org/officeDocument/2006/relationships/slide" Target="slides/slide3.xml"/><Relationship Id="rId1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4" name="Shape 3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7" name="Shape 3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6" name="Shape 39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6" name="Shape 4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4" name="Shape 4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2" name="Shape 4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7" name="Shape 4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3" name="Shape 43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9" name="Shape 43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5" name="Shape 44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1" name="Shape 45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6" name="Shape 45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1" name="Shape 46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8" name="Shape 46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5" name="Shape 47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0" name="Shape 48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6" name="Shape 48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2" name="Shape 49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9" name="Shape 49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6" name="Shape 5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5" name="Shape 3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3" name="Shape 51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0" name="Shape 52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6" name="Shape 52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2" name="Shape 5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8" name="Shape 5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5" name="Shape 54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1" name="Shape 55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1" name="Shape 56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6" name="Shape 56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6" name="Shape 57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2" name="Shape 3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5" name="Shape 58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2" name="Shape 59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8" name="Shape 59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5" name="Shape 60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0" name="Shape 61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7" name="Shape 6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3" name="Shape 6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1" name="Shape 6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Shape 6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8" name="Shape 6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4" name="Shape 64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7" name="Shape 3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2" name="Shape 65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8" name="Shape 6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6" name="Shape 6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1" name="Shape 6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Shape 67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8" name="Shape 6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5" name="Shape 6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2" name="Shape 6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9" name="Shape 6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hape 70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6" name="Shape 7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Shape 71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2" name="Shape 7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0" name="Shape 7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Shape 72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6" name="Shape 7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Shape 73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1" name="Shape 7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6" name="Shape 7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Shape 74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2" name="Shape 7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8" name="Shape 7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9" name="Shape 7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hape 76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8" name="Shape 7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3" name="Shape 7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Shape 77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9" name="Shape 7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4" name="Shape 3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Shape 78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4" name="Shape 7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Shape 79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7" name="Shape 7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1" name="Shape 3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8" name="Shape 3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idx="1" type="body"/>
          </p:nvPr>
        </p:nvSpPr>
        <p:spPr>
          <a:xfrm>
            <a:off x="1371600" y="2743200"/>
            <a:ext cx="7123113" cy="16732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84163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1371600" y="1600200"/>
            <a:ext cx="76199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b="0" i="0" sz="4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0" y="1752600"/>
            <a:ext cx="1295400" cy="701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 rot="5400000">
            <a:off x="2259012" y="-26987"/>
            <a:ext cx="4625975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1290" lvl="0" marL="4381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13030" lvl="1" marL="73025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0962" lvl="2" marL="995363" marR="0" rtl="0" algn="l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ct val="1000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60325" lvl="3" marL="1216025" marR="0" rtl="0" algn="l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6675" lvl="4" marL="1425575" marR="0" rtl="0" algn="l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ct val="10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5532" lvl="5" marL="1627632" marR="0" rtl="0" algn="l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18288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4167" lvl="7" marL="2029968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2135" lvl="8" marL="2231136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457200" y="6477000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2640011" y="6477000"/>
            <a:ext cx="5508625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8204200" y="6477000"/>
            <a:ext cx="733425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0" type="dt"/>
          </p:nvPr>
        </p:nvSpPr>
        <p:spPr>
          <a:xfrm>
            <a:off x="457200" y="6477000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1" type="ftr"/>
          </p:nvPr>
        </p:nvSpPr>
        <p:spPr>
          <a:xfrm>
            <a:off x="2640011" y="6477000"/>
            <a:ext cx="5508625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2" type="sldNum"/>
          </p:nvPr>
        </p:nvSpPr>
        <p:spPr>
          <a:xfrm>
            <a:off x="8204200" y="6477000"/>
            <a:ext cx="733425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457200" y="1698986"/>
            <a:ext cx="4040187" cy="71535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sz="23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E66C7D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6BB76D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E8865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2" type="body"/>
          </p:nvPr>
        </p:nvSpPr>
        <p:spPr>
          <a:xfrm>
            <a:off x="457200" y="2449511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1930" lvl="0" marL="4381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3025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9062" lvl="2" marL="995363" marR="0" rtl="0" algn="l">
              <a:spcBef>
                <a:spcPts val="360"/>
              </a:spcBef>
              <a:spcAft>
                <a:spcPts val="0"/>
              </a:spcAft>
              <a:buClr>
                <a:srgbClr val="E66C7D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16025" marR="0" rtl="0" algn="l">
              <a:spcBef>
                <a:spcPts val="320"/>
              </a:spcBef>
              <a:spcAft>
                <a:spcPts val="0"/>
              </a:spcAft>
              <a:buClr>
                <a:srgbClr val="6BB76D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2075" lvl="4" marL="1425575" marR="0" rtl="0" algn="l">
              <a:spcBef>
                <a:spcPts val="320"/>
              </a:spcBef>
              <a:spcAft>
                <a:spcPts val="0"/>
              </a:spcAft>
              <a:buClr>
                <a:srgbClr val="E88651"/>
              </a:buClr>
              <a:buSzPct val="10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0932" lvl="5" marL="1627632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182880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6867" lvl="7" marL="2029968" marR="0" rtl="0" algn="l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4835" lvl="8" marL="2231136" marR="0" rtl="0" algn="l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3" type="body"/>
          </p:nvPr>
        </p:nvSpPr>
        <p:spPr>
          <a:xfrm>
            <a:off x="4645025" y="1698986"/>
            <a:ext cx="4041774" cy="71535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sz="23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E66C7D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6BB76D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E8865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4" type="body"/>
          </p:nvPr>
        </p:nvSpPr>
        <p:spPr>
          <a:xfrm>
            <a:off x="4645025" y="2449511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1930" lvl="0" marL="4381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3025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9062" lvl="2" marL="995363" marR="0" rtl="0" algn="l">
              <a:spcBef>
                <a:spcPts val="360"/>
              </a:spcBef>
              <a:spcAft>
                <a:spcPts val="0"/>
              </a:spcAft>
              <a:buClr>
                <a:srgbClr val="E66C7D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16025" marR="0" rtl="0" algn="l">
              <a:spcBef>
                <a:spcPts val="320"/>
              </a:spcBef>
              <a:spcAft>
                <a:spcPts val="0"/>
              </a:spcAft>
              <a:buClr>
                <a:srgbClr val="6BB76D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2075" lvl="4" marL="1425575" marR="0" rtl="0" algn="l">
              <a:spcBef>
                <a:spcPts val="320"/>
              </a:spcBef>
              <a:spcAft>
                <a:spcPts val="0"/>
              </a:spcAft>
              <a:buClr>
                <a:srgbClr val="E88651"/>
              </a:buClr>
              <a:buSzPct val="10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0932" lvl="5" marL="1627632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182880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6867" lvl="7" marL="2029968" marR="0" rtl="0" algn="l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4835" lvl="8" marL="2231136" marR="0" rtl="0" algn="l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0" type="dt"/>
          </p:nvPr>
        </p:nvSpPr>
        <p:spPr>
          <a:xfrm>
            <a:off x="457200" y="6477000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1" type="ftr"/>
          </p:nvPr>
        </p:nvSpPr>
        <p:spPr>
          <a:xfrm>
            <a:off x="2640011" y="6477000"/>
            <a:ext cx="5508625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8204200" y="6477000"/>
            <a:ext cx="733425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1609" lvl="0" marL="4381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5890" lvl="1" marL="73025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6362" lvl="2" marL="995363" marR="0" rtl="0" algn="l">
              <a:spcBef>
                <a:spcPts val="400"/>
              </a:spcBef>
              <a:spcAft>
                <a:spcPts val="0"/>
              </a:spcAft>
              <a:buClr>
                <a:srgbClr val="E66C7D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3025" lvl="3" marL="1216025" marR="0" rtl="0" algn="l">
              <a:spcBef>
                <a:spcPts val="360"/>
              </a:spcBef>
              <a:spcAft>
                <a:spcPts val="0"/>
              </a:spcAft>
              <a:buClr>
                <a:srgbClr val="6BB76D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9375" lvl="4" marL="1425575" marR="0" rtl="0" algn="l">
              <a:spcBef>
                <a:spcPts val="360"/>
              </a:spcBef>
              <a:spcAft>
                <a:spcPts val="0"/>
              </a:spcAft>
              <a:buClr>
                <a:srgbClr val="E8865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8232" lvl="5" marL="1627632" marR="0" rtl="0" algn="l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18288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4167" lvl="7" marL="2029968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2135" lvl="8" marL="2231136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2" type="body"/>
          </p:nvPr>
        </p:nvSpPr>
        <p:spPr>
          <a:xfrm>
            <a:off x="4648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1609" lvl="0" marL="4381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5890" lvl="1" marL="73025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6362" lvl="2" marL="995363" marR="0" rtl="0" algn="l">
              <a:spcBef>
                <a:spcPts val="400"/>
              </a:spcBef>
              <a:spcAft>
                <a:spcPts val="0"/>
              </a:spcAft>
              <a:buClr>
                <a:srgbClr val="E66C7D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3025" lvl="3" marL="1216025" marR="0" rtl="0" algn="l">
              <a:spcBef>
                <a:spcPts val="360"/>
              </a:spcBef>
              <a:spcAft>
                <a:spcPts val="0"/>
              </a:spcAft>
              <a:buClr>
                <a:srgbClr val="6BB76D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9375" lvl="4" marL="1425575" marR="0" rtl="0" algn="l">
              <a:spcBef>
                <a:spcPts val="360"/>
              </a:spcBef>
              <a:spcAft>
                <a:spcPts val="0"/>
              </a:spcAft>
              <a:buClr>
                <a:srgbClr val="E8865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8232" lvl="5" marL="1627632" marR="0" rtl="0" algn="l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18288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4167" lvl="7" marL="2029968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2135" lvl="8" marL="2231136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0" type="dt"/>
          </p:nvPr>
        </p:nvSpPr>
        <p:spPr>
          <a:xfrm>
            <a:off x="457200" y="6477000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1" type="ftr"/>
          </p:nvPr>
        </p:nvSpPr>
        <p:spPr>
          <a:xfrm>
            <a:off x="2640011" y="6477000"/>
            <a:ext cx="5508625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8204200" y="6477000"/>
            <a:ext cx="733425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0" type="dt"/>
          </p:nvPr>
        </p:nvSpPr>
        <p:spPr>
          <a:xfrm>
            <a:off x="457200" y="6477000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1" type="ftr"/>
          </p:nvPr>
        </p:nvSpPr>
        <p:spPr>
          <a:xfrm>
            <a:off x="2640011" y="6477000"/>
            <a:ext cx="5508625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2" type="sldNum"/>
          </p:nvPr>
        </p:nvSpPr>
        <p:spPr>
          <a:xfrm>
            <a:off x="8204200" y="6477000"/>
            <a:ext cx="733425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ctrTitle"/>
          </p:nvPr>
        </p:nvSpPr>
        <p:spPr>
          <a:xfrm>
            <a:off x="2286000" y="3124200"/>
            <a:ext cx="6172199" cy="189436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74" name="Shape 174"/>
          <p:cNvSpPr txBox="1"/>
          <p:nvPr>
            <p:ph idx="1" type="subTitle"/>
          </p:nvPr>
        </p:nvSpPr>
        <p:spPr>
          <a:xfrm>
            <a:off x="2286000" y="5003321"/>
            <a:ext cx="617219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ctr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ctr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ctr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ctr">
              <a:spcBef>
                <a:spcPts val="320"/>
              </a:spcBef>
              <a:buClr>
                <a:schemeClr val="accent1"/>
              </a:buClr>
              <a:buFont typeface="Libre Baskerville"/>
              <a:buNone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ctr">
              <a:spcBef>
                <a:spcPts val="280"/>
              </a:spcBef>
              <a:buClr>
                <a:srgbClr val="FEC2AC"/>
              </a:buClr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ctr">
              <a:spcBef>
                <a:spcPts val="280"/>
              </a:spcBef>
              <a:buClr>
                <a:schemeClr val="accent2"/>
              </a:buClr>
              <a:buFont typeface="Libre Baskerville"/>
              <a:buNone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ctr">
              <a:spcBef>
                <a:spcPts val="280"/>
              </a:spcBef>
              <a:buClr>
                <a:srgbClr val="DE7530"/>
              </a:buClr>
              <a:buFont typeface="Libre Baskerville"/>
              <a:buNone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75" name="Shape 175"/>
          <p:cNvSpPr txBox="1"/>
          <p:nvPr>
            <p:ph idx="10" type="dt"/>
          </p:nvPr>
        </p:nvSpPr>
        <p:spPr>
          <a:xfrm rot="5400000">
            <a:off x="7764461" y="1174750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6" name="Shape 176"/>
          <p:cNvSpPr txBox="1"/>
          <p:nvPr>
            <p:ph idx="11" type="ftr"/>
          </p:nvPr>
        </p:nvSpPr>
        <p:spPr>
          <a:xfrm rot="5400000">
            <a:off x="7077074" y="4181475"/>
            <a:ext cx="3657600" cy="384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12" type="sldNum"/>
          </p:nvPr>
        </p:nvSpPr>
        <p:spPr>
          <a:xfrm>
            <a:off x="1325562" y="4929187"/>
            <a:ext cx="609599" cy="517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Libre Baskerville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457200" y="1600200"/>
            <a:ext cx="7467600" cy="48737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6370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77482" lvl="1" marL="639763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21919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15569" lvl="3" marL="1187450" marR="0" rtl="0" algn="l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2999" lvl="4" marL="1462088" marR="0" rtl="0" algn="l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ct val="68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29539" lvl="6" marL="2011679" marR="0" rtl="0" algn="l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01600" lvl="7" marL="2286000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96520" lvl="8" marL="2560320" marR="0" rtl="0" algn="l">
              <a:spcBef>
                <a:spcPts val="280"/>
              </a:spcBef>
              <a:buClr>
                <a:srgbClr val="DE7530"/>
              </a:buClr>
              <a:buSzPct val="1000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93" name="Shape 193"/>
          <p:cNvSpPr txBox="1"/>
          <p:nvPr>
            <p:ph idx="10" type="dt"/>
          </p:nvPr>
        </p:nvSpPr>
        <p:spPr>
          <a:xfrm rot="5400000">
            <a:off x="7589043" y="1081881"/>
            <a:ext cx="2011362" cy="384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4" name="Shape 194"/>
          <p:cNvSpPr txBox="1"/>
          <p:nvPr>
            <p:ph idx="12" type="sldNum"/>
          </p:nvPr>
        </p:nvSpPr>
        <p:spPr>
          <a:xfrm>
            <a:off x="8129586" y="5734050"/>
            <a:ext cx="609599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Libre Baskerville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  <p:sp>
        <p:nvSpPr>
          <p:cNvPr id="195" name="Shape 195"/>
          <p:cNvSpPr txBox="1"/>
          <p:nvPr>
            <p:ph idx="11" type="ftr"/>
          </p:nvPr>
        </p:nvSpPr>
        <p:spPr>
          <a:xfrm rot="5400000">
            <a:off x="6989761" y="3736974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0" type="dt"/>
          </p:nvPr>
        </p:nvSpPr>
        <p:spPr>
          <a:xfrm rot="5400000">
            <a:off x="7589043" y="1081881"/>
            <a:ext cx="2011362" cy="384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0" name="Shape 210"/>
          <p:cNvSpPr txBox="1"/>
          <p:nvPr>
            <p:ph idx="11" type="ftr"/>
          </p:nvPr>
        </p:nvSpPr>
        <p:spPr>
          <a:xfrm rot="5400000">
            <a:off x="6989761" y="3736974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Shape 211"/>
          <p:cNvSpPr txBox="1"/>
          <p:nvPr>
            <p:ph idx="12" type="sldNum"/>
          </p:nvPr>
        </p:nvSpPr>
        <p:spPr>
          <a:xfrm>
            <a:off x="8129586" y="5734050"/>
            <a:ext cx="609599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Libre Baskerville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 rot="5400000">
            <a:off x="4541837" y="2362201"/>
            <a:ext cx="5851525" cy="16763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6370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77482" lvl="1" marL="639763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21919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15569" lvl="3" marL="1187450" marR="0" rtl="0" algn="l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2999" lvl="4" marL="1462088" marR="0" rtl="0" algn="l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ct val="68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29539" lvl="6" marL="2011679" marR="0" rtl="0" algn="l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01600" lvl="7" marL="2286000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96520" lvl="8" marL="2560320" marR="0" rtl="0" algn="l">
              <a:spcBef>
                <a:spcPts val="280"/>
              </a:spcBef>
              <a:buClr>
                <a:srgbClr val="DE7530"/>
              </a:buClr>
              <a:buSzPct val="1000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15" name="Shape 215"/>
          <p:cNvSpPr txBox="1"/>
          <p:nvPr>
            <p:ph idx="10" type="dt"/>
          </p:nvPr>
        </p:nvSpPr>
        <p:spPr>
          <a:xfrm rot="5400000">
            <a:off x="7589043" y="1081881"/>
            <a:ext cx="2011362" cy="384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6" name="Shape 216"/>
          <p:cNvSpPr txBox="1"/>
          <p:nvPr>
            <p:ph idx="11" type="ftr"/>
          </p:nvPr>
        </p:nvSpPr>
        <p:spPr>
          <a:xfrm rot="5400000">
            <a:off x="6989761" y="3736974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7" name="Shape 217"/>
          <p:cNvSpPr txBox="1"/>
          <p:nvPr>
            <p:ph idx="12" type="sldNum"/>
          </p:nvPr>
        </p:nvSpPr>
        <p:spPr>
          <a:xfrm>
            <a:off x="8129586" y="5734050"/>
            <a:ext cx="609599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Libre Baskerville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 rot="5400000">
            <a:off x="1754187" y="303212"/>
            <a:ext cx="4873624" cy="7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6370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77482" lvl="1" marL="639763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21919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15569" lvl="3" marL="1187450" marR="0" rtl="0" algn="l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2999" lvl="4" marL="1462088" marR="0" rtl="0" algn="l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ct val="68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29539" lvl="6" marL="2011679" marR="0" rtl="0" algn="l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01600" lvl="7" marL="2286000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96520" lvl="8" marL="2560320" marR="0" rtl="0" algn="l">
              <a:spcBef>
                <a:spcPts val="280"/>
              </a:spcBef>
              <a:buClr>
                <a:srgbClr val="DE7530"/>
              </a:buClr>
              <a:buSzPct val="1000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21" name="Shape 221"/>
          <p:cNvSpPr txBox="1"/>
          <p:nvPr>
            <p:ph idx="10" type="dt"/>
          </p:nvPr>
        </p:nvSpPr>
        <p:spPr>
          <a:xfrm rot="5400000">
            <a:off x="7589043" y="1081881"/>
            <a:ext cx="2011362" cy="384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2" name="Shape 222"/>
          <p:cNvSpPr txBox="1"/>
          <p:nvPr>
            <p:ph idx="11" type="ftr"/>
          </p:nvPr>
        </p:nvSpPr>
        <p:spPr>
          <a:xfrm rot="5400000">
            <a:off x="6989761" y="3736974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3" name="Shape 223"/>
          <p:cNvSpPr txBox="1"/>
          <p:nvPr>
            <p:ph idx="12" type="sldNum"/>
          </p:nvPr>
        </p:nvSpPr>
        <p:spPr>
          <a:xfrm>
            <a:off x="8129586" y="5734050"/>
            <a:ext cx="609599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Libre Baskerville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859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593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0" y="1271587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6370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77482" lvl="1" marL="639763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21919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15569" lvl="3" marL="1187450" marR="0" rtl="0" algn="l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2999" lvl="4" marL="1462088" marR="0" rtl="0" algn="l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ct val="68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29539" lvl="6" marL="2011679" marR="0" rtl="0" algn="l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01600" lvl="7" marL="2286000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96520" lvl="8" marL="2560320" marR="0" rtl="0" algn="l">
              <a:spcBef>
                <a:spcPts val="280"/>
              </a:spcBef>
              <a:buClr>
                <a:srgbClr val="DE7530"/>
              </a:buClr>
              <a:buSzPct val="1000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27" name="Shape 227"/>
          <p:cNvSpPr txBox="1"/>
          <p:nvPr>
            <p:ph idx="2" type="body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6370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77482" lvl="1" marL="639763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21919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15569" lvl="3" marL="1187450" marR="0" rtl="0" algn="l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2999" lvl="4" marL="1462088" marR="0" rtl="0" algn="l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ct val="68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29539" lvl="6" marL="2011679" marR="0" rtl="0" algn="l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01600" lvl="7" marL="2286000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96520" lvl="8" marL="2560320" marR="0" rtl="0" algn="l">
              <a:spcBef>
                <a:spcPts val="280"/>
              </a:spcBef>
              <a:buClr>
                <a:srgbClr val="DE7530"/>
              </a:buClr>
              <a:buSzPct val="1000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28" name="Shape 228"/>
          <p:cNvSpPr/>
          <p:nvPr>
            <p:ph idx="3" type="body"/>
          </p:nvPr>
        </p:nvSpPr>
        <p:spPr>
          <a:xfrm>
            <a:off x="457200" y="1569720"/>
            <a:ext cx="3657600" cy="65836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77482" lvl="1" marL="639763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21919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15569" lvl="3" marL="1187450" marR="0" rtl="0" algn="l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2999" lvl="4" marL="1462088" marR="0" rtl="0" algn="l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ct val="68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29539" lvl="6" marL="2011679" marR="0" rtl="0" algn="l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01600" lvl="7" marL="2286000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96520" lvl="8" marL="2560320" marR="0" rtl="0" algn="l">
              <a:spcBef>
                <a:spcPts val="280"/>
              </a:spcBef>
              <a:buClr>
                <a:srgbClr val="DE7530"/>
              </a:buClr>
              <a:buSzPct val="1000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29" name="Shape 229"/>
          <p:cNvSpPr/>
          <p:nvPr>
            <p:ph idx="4" type="body"/>
          </p:nvPr>
        </p:nvSpPr>
        <p:spPr>
          <a:xfrm>
            <a:off x="4343400" y="1569720"/>
            <a:ext cx="3657600" cy="65836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77482" lvl="1" marL="639763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21919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15569" lvl="3" marL="1187450" marR="0" rtl="0" algn="l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2999" lvl="4" marL="1462088" marR="0" rtl="0" algn="l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ct val="68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29539" lvl="6" marL="2011679" marR="0" rtl="0" algn="l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01600" lvl="7" marL="2286000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96520" lvl="8" marL="2560320" marR="0" rtl="0" algn="l">
              <a:spcBef>
                <a:spcPts val="280"/>
              </a:spcBef>
              <a:buClr>
                <a:srgbClr val="DE7530"/>
              </a:buClr>
              <a:buSzPct val="1000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30" name="Shape 230"/>
          <p:cNvSpPr txBox="1"/>
          <p:nvPr>
            <p:ph idx="10" type="dt"/>
          </p:nvPr>
        </p:nvSpPr>
        <p:spPr>
          <a:xfrm rot="5400000">
            <a:off x="7589043" y="1081881"/>
            <a:ext cx="2011362" cy="384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1" name="Shape 231"/>
          <p:cNvSpPr txBox="1"/>
          <p:nvPr>
            <p:ph idx="11" type="ftr"/>
          </p:nvPr>
        </p:nvSpPr>
        <p:spPr>
          <a:xfrm rot="5400000">
            <a:off x="6989761" y="3736974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2" name="Shape 232"/>
          <p:cNvSpPr txBox="1"/>
          <p:nvPr>
            <p:ph idx="12" type="sldNum"/>
          </p:nvPr>
        </p:nvSpPr>
        <p:spPr>
          <a:xfrm>
            <a:off x="8129586" y="5734050"/>
            <a:ext cx="609599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Libre Baskerville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6370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77482" lvl="1" marL="639763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21919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15569" lvl="3" marL="1187450" marR="0" rtl="0" algn="l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2999" lvl="4" marL="1462088" marR="0" rtl="0" algn="l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ct val="68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29539" lvl="6" marL="2011679" marR="0" rtl="0" algn="l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01600" lvl="7" marL="2286000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96520" lvl="8" marL="2560320" marR="0" rtl="0" algn="l">
              <a:spcBef>
                <a:spcPts val="280"/>
              </a:spcBef>
              <a:buClr>
                <a:srgbClr val="DE7530"/>
              </a:buClr>
              <a:buSzPct val="1000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36" name="Shape 236"/>
          <p:cNvSpPr txBox="1"/>
          <p:nvPr>
            <p:ph idx="2" type="body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6370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77482" lvl="1" marL="639763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21919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15569" lvl="3" marL="1187450" marR="0" rtl="0" algn="l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2999" lvl="4" marL="1462088" marR="0" rtl="0" algn="l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ct val="68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29539" lvl="6" marL="2011679" marR="0" rtl="0" algn="l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01600" lvl="7" marL="2286000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96520" lvl="8" marL="2560320" marR="0" rtl="0" algn="l">
              <a:spcBef>
                <a:spcPts val="280"/>
              </a:spcBef>
              <a:buClr>
                <a:srgbClr val="DE7530"/>
              </a:buClr>
              <a:buSzPct val="1000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37" name="Shape 237"/>
          <p:cNvSpPr txBox="1"/>
          <p:nvPr>
            <p:ph idx="10" type="dt"/>
          </p:nvPr>
        </p:nvSpPr>
        <p:spPr>
          <a:xfrm rot="5400000">
            <a:off x="7589043" y="1081881"/>
            <a:ext cx="2011362" cy="384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8" name="Shape 238"/>
          <p:cNvSpPr txBox="1"/>
          <p:nvPr>
            <p:ph idx="11" type="ftr"/>
          </p:nvPr>
        </p:nvSpPr>
        <p:spPr>
          <a:xfrm rot="5400000">
            <a:off x="6989761" y="3736974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9" name="Shape 239"/>
          <p:cNvSpPr txBox="1"/>
          <p:nvPr>
            <p:ph idx="12" type="sldNum"/>
          </p:nvPr>
        </p:nvSpPr>
        <p:spPr>
          <a:xfrm>
            <a:off x="8129586" y="5734050"/>
            <a:ext cx="609599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Libre Baskerville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54" name="Shape 254"/>
          <p:cNvSpPr txBox="1"/>
          <p:nvPr>
            <p:ph idx="10" type="dt"/>
          </p:nvPr>
        </p:nvSpPr>
        <p:spPr>
          <a:xfrm rot="5400000">
            <a:off x="7589043" y="1081881"/>
            <a:ext cx="2011362" cy="384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5" name="Shape 255"/>
          <p:cNvSpPr txBox="1"/>
          <p:nvPr>
            <p:ph idx="12" type="sldNum"/>
          </p:nvPr>
        </p:nvSpPr>
        <p:spPr>
          <a:xfrm>
            <a:off x="8129586" y="5734050"/>
            <a:ext cx="609599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Libre Baskerville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  <p:sp>
        <p:nvSpPr>
          <p:cNvPr id="256" name="Shape 256"/>
          <p:cNvSpPr txBox="1"/>
          <p:nvPr>
            <p:ph idx="11" type="ftr"/>
          </p:nvPr>
        </p:nvSpPr>
        <p:spPr>
          <a:xfrm rot="5400000">
            <a:off x="6989761" y="3736974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x="2286000" y="2895600"/>
            <a:ext cx="6172199" cy="205359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Libre Baskerville"/>
              <a:buNone/>
              <a:defRPr b="1" i="0" sz="3000" u="none" cap="small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2286000" y="5010150"/>
            <a:ext cx="617219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4163" lvl="1" marL="639763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9050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E0752F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84150" lvl="3" marL="1187450" marR="0" rtl="0" algn="l">
              <a:spcBef>
                <a:spcPts val="280"/>
              </a:spcBef>
              <a:spcAft>
                <a:spcPts val="0"/>
              </a:spcAft>
              <a:buClr>
                <a:srgbClr val="FEC3AE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92087" lvl="4" marL="1462088" marR="0" rtl="0" algn="l">
              <a:spcBef>
                <a:spcPts val="280"/>
              </a:spcBef>
              <a:spcAft>
                <a:spcPts val="0"/>
              </a:spcAft>
              <a:buClr>
                <a:srgbClr val="BDCAE9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b="0" i="0" sz="1600" u="none" cap="none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29539" lvl="6" marL="2011679" marR="0" rtl="0" algn="l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b="0" i="0" sz="1400" u="none" cap="none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01600" lvl="7" marL="2286000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400" u="none" cap="small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96520" lvl="8" marL="2560320" marR="0" rtl="0" algn="l">
              <a:spcBef>
                <a:spcPts val="280"/>
              </a:spcBef>
              <a:buClr>
                <a:srgbClr val="DE7530"/>
              </a:buClr>
              <a:buSzPct val="100000"/>
              <a:buFont typeface="Libre Baskerville"/>
              <a:buChar char="•"/>
              <a:defRPr b="0" i="0" sz="1400" u="none" cap="none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82" name="Shape 282"/>
          <p:cNvSpPr txBox="1"/>
          <p:nvPr>
            <p:ph idx="10" type="dt"/>
          </p:nvPr>
        </p:nvSpPr>
        <p:spPr>
          <a:xfrm rot="5400000">
            <a:off x="7762874" y="116998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3" name="Shape 283"/>
          <p:cNvSpPr txBox="1"/>
          <p:nvPr>
            <p:ph idx="11" type="ftr"/>
          </p:nvPr>
        </p:nvSpPr>
        <p:spPr>
          <a:xfrm rot="5400000">
            <a:off x="7077074" y="4178300"/>
            <a:ext cx="3657600" cy="384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4" name="Shape 284"/>
          <p:cNvSpPr txBox="1"/>
          <p:nvPr>
            <p:ph idx="12" type="sldNum"/>
          </p:nvPr>
        </p:nvSpPr>
        <p:spPr>
          <a:xfrm>
            <a:off x="1339850" y="4929187"/>
            <a:ext cx="609599" cy="517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Libre Baskerville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Obj">
  <p:cSld name="Title, Text, and Content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457200" y="1600200"/>
            <a:ext cx="40385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859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593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97" name="Shape 297"/>
          <p:cNvSpPr txBox="1"/>
          <p:nvPr>
            <p:ph idx="2" type="body"/>
          </p:nvPr>
        </p:nvSpPr>
        <p:spPr>
          <a:xfrm>
            <a:off x="4648200" y="1600200"/>
            <a:ext cx="40385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859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593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98" name="Shape 298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9" name="Shape 299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0" name="Shape 300"/>
          <p:cNvSpPr txBox="1"/>
          <p:nvPr>
            <p:ph idx="12" type="sldNum"/>
          </p:nvPr>
        </p:nvSpPr>
        <p:spPr>
          <a:xfrm>
            <a:off x="0" y="1271587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0" y="1271587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 rot="5400000">
            <a:off x="2426494" y="-213518"/>
            <a:ext cx="4525961" cy="815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859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  <a:defRPr sz="2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593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0" y="1271587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609600" y="273050"/>
            <a:ext cx="8077199" cy="869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09600" y="1752600"/>
            <a:ext cx="1600199" cy="4343400"/>
          </a:xfrm>
          <a:prstGeom prst="rect">
            <a:avLst/>
          </a:prstGeom>
          <a:solidFill>
            <a:schemeClr val="accent2"/>
          </a:solidFill>
          <a:ln cap="sq" cmpd="dbl" w="50800">
            <a:solidFill>
              <a:schemeClr val="accent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700"/>
              </a:spcBef>
              <a:spcAft>
                <a:spcPts val="1000"/>
              </a:spcAft>
              <a:buClr>
                <a:schemeClr val="accent2"/>
              </a:buClr>
              <a:buFont typeface="Noto Sans Symbols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84163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2362200" y="1752600"/>
            <a:ext cx="6400799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859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  <a:defRPr sz="2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593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0" y="1271587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0" y="6248400"/>
            <a:ext cx="5333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533400" y="273050"/>
            <a:ext cx="8153399" cy="869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09600" y="2438400"/>
            <a:ext cx="3886200" cy="358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859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593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2" type="body"/>
          </p:nvPr>
        </p:nvSpPr>
        <p:spPr>
          <a:xfrm>
            <a:off x="4800600" y="2438400"/>
            <a:ext cx="3886200" cy="358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859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593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3" type="body"/>
          </p:nvPr>
        </p:nvSpPr>
        <p:spPr>
          <a:xfrm>
            <a:off x="609600" y="1752600"/>
            <a:ext cx="3886200" cy="6400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593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4" type="body"/>
          </p:nvPr>
        </p:nvSpPr>
        <p:spPr>
          <a:xfrm>
            <a:off x="4800600" y="1752600"/>
            <a:ext cx="3886200" cy="6400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593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0" y="1271587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ctrTitle"/>
          </p:nvPr>
        </p:nvSpPr>
        <p:spPr>
          <a:xfrm>
            <a:off x="685800" y="3355848"/>
            <a:ext cx="8077199" cy="16733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7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" type="subTitle"/>
          </p:nvPr>
        </p:nvSpPr>
        <p:spPr>
          <a:xfrm>
            <a:off x="685800" y="1828800"/>
            <a:ext cx="8077199" cy="149961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0" type="dt"/>
          </p:nvPr>
        </p:nvSpPr>
        <p:spPr>
          <a:xfrm>
            <a:off x="457200" y="6477000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2640011" y="6477000"/>
            <a:ext cx="5508625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204200" y="6477000"/>
            <a:ext cx="733425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1290" lvl="0" marL="4381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13030" lvl="1" marL="73025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0962" lvl="2" marL="995363" marR="0" rtl="0" algn="l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ct val="1000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60325" lvl="3" marL="1216025" marR="0" rtl="0" algn="l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6675" lvl="4" marL="1425575" marR="0" rtl="0" algn="l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ct val="10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5532" lvl="5" marL="1627632" marR="0" rtl="0" algn="l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18288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4167" lvl="7" marL="2029968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2135" lvl="8" marL="2231136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457200" y="6477000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2640011" y="6477000"/>
            <a:ext cx="5508625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8204200" y="6477000"/>
            <a:ext cx="733425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theme" Target="../theme/theme7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14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theme" Target="../theme/theme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8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01.jpg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12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5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13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4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/>
          <p:nvPr/>
        </p:nvSpPr>
        <p:spPr>
          <a:xfrm>
            <a:off x="0" y="1600200"/>
            <a:ext cx="1295400" cy="990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/>
          <p:nvPr/>
        </p:nvSpPr>
        <p:spPr>
          <a:xfrm>
            <a:off x="1371600" y="1600200"/>
            <a:ext cx="7772400" cy="990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612775" y="1600200"/>
            <a:ext cx="81533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859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593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0" y="1752600"/>
            <a:ext cx="1295400" cy="701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7" name="Shape 197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3AE">
                <a:alpha val="92549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98" name="Shape 198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457200" y="1600200"/>
            <a:ext cx="746760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6370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77482" lvl="1" marL="639763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21919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15569" lvl="3" marL="1187450" marR="0" rtl="0" algn="l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2999" lvl="4" marL="1462088" marR="0" rtl="0" algn="l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ct val="68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29539" lvl="6" marL="2011679" marR="0" rtl="0" algn="l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01600" lvl="7" marL="2286000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96520" lvl="8" marL="2560320" marR="0" rtl="0" algn="l">
              <a:spcBef>
                <a:spcPts val="280"/>
              </a:spcBef>
              <a:buClr>
                <a:srgbClr val="DE7530"/>
              </a:buClr>
              <a:buSzPct val="1000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00" name="Shape 200"/>
          <p:cNvSpPr txBox="1"/>
          <p:nvPr>
            <p:ph idx="10" type="dt"/>
          </p:nvPr>
        </p:nvSpPr>
        <p:spPr>
          <a:xfrm rot="5400000">
            <a:off x="7589043" y="1081881"/>
            <a:ext cx="2011362" cy="384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1" name="Shape 201"/>
          <p:cNvSpPr txBox="1"/>
          <p:nvPr>
            <p:ph idx="11" type="ftr"/>
          </p:nvPr>
        </p:nvSpPr>
        <p:spPr>
          <a:xfrm rot="5400000">
            <a:off x="6989761" y="3736974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02" name="Shape 202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3AE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03" name="Shape 203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04" name="Shape 204"/>
          <p:cNvSpPr txBox="1"/>
          <p:nvPr/>
        </p:nvSpPr>
        <p:spPr>
          <a:xfrm>
            <a:off x="8839200" y="0"/>
            <a:ext cx="304799" cy="6858000"/>
          </a:xfrm>
          <a:prstGeom prst="rect">
            <a:avLst/>
          </a:prstGeom>
          <a:solidFill>
            <a:srgbClr val="FEC3AE">
              <a:alpha val="8666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5" name="Shape 205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06" name="Shape 206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Shape 207"/>
          <p:cNvSpPr txBox="1"/>
          <p:nvPr>
            <p:ph idx="12" type="sldNum"/>
          </p:nvPr>
        </p:nvSpPr>
        <p:spPr>
          <a:xfrm>
            <a:off x="8129586" y="5734050"/>
            <a:ext cx="609599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Libre Baskerville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1" name="Shape 241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3AE">
                <a:alpha val="92549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42" name="Shape 242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3AE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43" name="Shape 243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44" name="Shape 244"/>
          <p:cNvSpPr txBox="1"/>
          <p:nvPr/>
        </p:nvSpPr>
        <p:spPr>
          <a:xfrm>
            <a:off x="8839200" y="0"/>
            <a:ext cx="304799" cy="6858000"/>
          </a:xfrm>
          <a:prstGeom prst="rect">
            <a:avLst/>
          </a:prstGeom>
          <a:solidFill>
            <a:srgbClr val="FEC3AE">
              <a:alpha val="8666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5" name="Shape 245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46" name="Shape 246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Shape 247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457200" y="1600200"/>
            <a:ext cx="746760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6370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77482" lvl="1" marL="639763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21919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15569" lvl="3" marL="1187450" marR="0" rtl="0" algn="l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2999" lvl="4" marL="1462088" marR="0" rtl="0" algn="l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ct val="68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29539" lvl="6" marL="2011679" marR="0" rtl="0" algn="l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01600" lvl="7" marL="2286000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96520" lvl="8" marL="2560320" marR="0" rtl="0" algn="l">
              <a:spcBef>
                <a:spcPts val="280"/>
              </a:spcBef>
              <a:buClr>
                <a:srgbClr val="DE7530"/>
              </a:buClr>
              <a:buSzPct val="1000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49" name="Shape 249"/>
          <p:cNvSpPr txBox="1"/>
          <p:nvPr>
            <p:ph idx="10" type="dt"/>
          </p:nvPr>
        </p:nvSpPr>
        <p:spPr>
          <a:xfrm rot="5400000">
            <a:off x="7589043" y="1081881"/>
            <a:ext cx="2011362" cy="384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0" name="Shape 250"/>
          <p:cNvSpPr txBox="1"/>
          <p:nvPr>
            <p:ph idx="12" type="sldNum"/>
          </p:nvPr>
        </p:nvSpPr>
        <p:spPr>
          <a:xfrm>
            <a:off x="8129586" y="5734050"/>
            <a:ext cx="609599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Libre Baskerville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  <p:sp>
        <p:nvSpPr>
          <p:cNvPr id="251" name="Shape 251"/>
          <p:cNvSpPr txBox="1"/>
          <p:nvPr>
            <p:ph idx="11" type="ftr"/>
          </p:nvPr>
        </p:nvSpPr>
        <p:spPr>
          <a:xfrm rot="5400000">
            <a:off x="6989761" y="3736974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381000" y="0"/>
            <a:ext cx="609599" cy="6858000"/>
          </a:xfrm>
          <a:prstGeom prst="rect">
            <a:avLst/>
          </a:prstGeom>
          <a:solidFill>
            <a:srgbClr val="FEC3AE">
              <a:alpha val="53725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 txBox="1"/>
          <p:nvPr/>
        </p:nvSpPr>
        <p:spPr>
          <a:xfrm>
            <a:off x="276225" y="0"/>
            <a:ext cx="104774" cy="6858000"/>
          </a:xfrm>
          <a:prstGeom prst="rect">
            <a:avLst/>
          </a:prstGeom>
          <a:solidFill>
            <a:srgbClr val="FFD9CE">
              <a:alpha val="3568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Shape 260"/>
          <p:cNvSpPr txBox="1"/>
          <p:nvPr/>
        </p:nvSpPr>
        <p:spPr>
          <a:xfrm>
            <a:off x="990600" y="0"/>
            <a:ext cx="182561" cy="6858000"/>
          </a:xfrm>
          <a:prstGeom prst="rect">
            <a:avLst/>
          </a:prstGeom>
          <a:solidFill>
            <a:srgbClr val="FFD9CE">
              <a:alpha val="69803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Shape 261"/>
          <p:cNvSpPr txBox="1"/>
          <p:nvPr/>
        </p:nvSpPr>
        <p:spPr>
          <a:xfrm>
            <a:off x="1141412" y="0"/>
            <a:ext cx="230186" cy="6858000"/>
          </a:xfrm>
          <a:prstGeom prst="rect">
            <a:avLst/>
          </a:prstGeom>
          <a:solidFill>
            <a:srgbClr val="FFEDE8">
              <a:alpha val="70588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2" name="Shape 262"/>
          <p:cNvCxnSpPr/>
          <p:nvPr/>
        </p:nvCxnSpPr>
        <p:spPr>
          <a:xfrm>
            <a:off x="106361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3AE">
                <a:alpha val="72549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63" name="Shape 263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FEDE8">
                <a:alpha val="82745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64" name="Shape 264"/>
          <p:cNvCxnSpPr/>
          <p:nvPr/>
        </p:nvCxnSpPr>
        <p:spPr>
          <a:xfrm>
            <a:off x="854075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3AE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65" name="Shape 265"/>
          <p:cNvCxnSpPr/>
          <p:nvPr/>
        </p:nvCxnSpPr>
        <p:spPr>
          <a:xfrm>
            <a:off x="1727200" y="0"/>
            <a:ext cx="0" cy="6858000"/>
          </a:xfrm>
          <a:prstGeom prst="straightConnector1">
            <a:avLst/>
          </a:prstGeom>
          <a:noFill/>
          <a:ln cap="flat" cmpd="sng" w="28575">
            <a:solidFill>
              <a:srgbClr val="FEC3AE">
                <a:alpha val="81568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66" name="Shape 266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FEC3AE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67" name="Shape 267"/>
          <p:cNvSpPr txBox="1"/>
          <p:nvPr/>
        </p:nvSpPr>
        <p:spPr>
          <a:xfrm>
            <a:off x="1219200" y="0"/>
            <a:ext cx="76199" cy="6858000"/>
          </a:xfrm>
          <a:prstGeom prst="rect">
            <a:avLst/>
          </a:prstGeom>
          <a:solidFill>
            <a:srgbClr val="FEC3AE">
              <a:alpha val="50588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1323975" y="4867275"/>
            <a:ext cx="642936" cy="641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1090612" y="5500687"/>
            <a:ext cx="138112" cy="1365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1663700" y="5791200"/>
            <a:ext cx="274636" cy="2746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1879600" y="4479925"/>
            <a:ext cx="365125" cy="3651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3" name="Shape 273"/>
          <p:cNvCxnSpPr/>
          <p:nvPr/>
        </p:nvCxnSpPr>
        <p:spPr>
          <a:xfrm>
            <a:off x="9097961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3AE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74" name="Shape 274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small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457200" y="1600200"/>
            <a:ext cx="746760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6370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  <a:defRPr b="0" i="0" sz="2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77482" lvl="1" marL="639763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21919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15569" lvl="3" marL="1187450" marR="0" rtl="0" algn="l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2999" lvl="4" marL="1462088" marR="0" rtl="0" algn="l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ct val="68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b="0" i="0" sz="1600" u="none" cap="none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29539" lvl="6" marL="2011679" marR="0" rtl="0" algn="l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b="0" i="0" sz="1400" u="none" cap="none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01600" lvl="7" marL="2286000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400" u="none" cap="small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96520" lvl="8" marL="2560320" marR="0" rtl="0" algn="l">
              <a:spcBef>
                <a:spcPts val="280"/>
              </a:spcBef>
              <a:buClr>
                <a:srgbClr val="DE7530"/>
              </a:buClr>
              <a:buSzPct val="100000"/>
              <a:buFont typeface="Libre Baskerville"/>
              <a:buChar char="•"/>
              <a:defRPr b="0" i="0" sz="1400" u="none" cap="none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76" name="Shape 276"/>
          <p:cNvSpPr txBox="1"/>
          <p:nvPr>
            <p:ph idx="10" type="dt"/>
          </p:nvPr>
        </p:nvSpPr>
        <p:spPr>
          <a:xfrm rot="5400000">
            <a:off x="7762874" y="116998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7" name="Shape 277"/>
          <p:cNvSpPr txBox="1"/>
          <p:nvPr>
            <p:ph idx="11" type="ftr"/>
          </p:nvPr>
        </p:nvSpPr>
        <p:spPr>
          <a:xfrm rot="5400000">
            <a:off x="7077074" y="4178300"/>
            <a:ext cx="3657600" cy="384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8" name="Shape 278"/>
          <p:cNvSpPr txBox="1"/>
          <p:nvPr>
            <p:ph idx="12" type="sldNum"/>
          </p:nvPr>
        </p:nvSpPr>
        <p:spPr>
          <a:xfrm>
            <a:off x="1339850" y="4929187"/>
            <a:ext cx="609599" cy="517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Libre Baskerville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/>
        </p:nvSpPr>
        <p:spPr>
          <a:xfrm>
            <a:off x="0" y="1235075"/>
            <a:ext cx="9144000" cy="319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Shape 287"/>
          <p:cNvSpPr txBox="1"/>
          <p:nvPr/>
        </p:nvSpPr>
        <p:spPr>
          <a:xfrm>
            <a:off x="0" y="1279525"/>
            <a:ext cx="533399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Shape 288"/>
          <p:cNvSpPr txBox="1"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Shape 289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612775" y="1600200"/>
            <a:ext cx="81533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859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593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91" name="Shape 291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2" name="Shape 292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3" name="Shape 293"/>
          <p:cNvSpPr txBox="1"/>
          <p:nvPr>
            <p:ph idx="12" type="sldNum"/>
          </p:nvPr>
        </p:nvSpPr>
        <p:spPr>
          <a:xfrm>
            <a:off x="0" y="1271587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612775" y="1600200"/>
            <a:ext cx="81533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859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593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/>
        </p:nvSpPr>
        <p:spPr>
          <a:xfrm>
            <a:off x="0" y="1235075"/>
            <a:ext cx="9144000" cy="319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30"/>
          <p:cNvSpPr txBox="1"/>
          <p:nvPr/>
        </p:nvSpPr>
        <p:spPr>
          <a:xfrm>
            <a:off x="0" y="1279525"/>
            <a:ext cx="533399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31"/>
          <p:cNvSpPr txBox="1"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0" y="1271587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12775" y="1600200"/>
            <a:ext cx="81533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859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593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0" y="6248400"/>
            <a:ext cx="5333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0" y="1235075"/>
            <a:ext cx="9144000" cy="319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 txBox="1"/>
          <p:nvPr/>
        </p:nvSpPr>
        <p:spPr>
          <a:xfrm>
            <a:off x="0" y="1279525"/>
            <a:ext cx="533399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12775" y="1600200"/>
            <a:ext cx="81533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859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593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0" y="1271587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0" y="0"/>
            <a:ext cx="9144000" cy="513556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 txBox="1"/>
          <p:nvPr/>
        </p:nvSpPr>
        <p:spPr>
          <a:xfrm>
            <a:off x="0" y="5127625"/>
            <a:ext cx="9144000" cy="460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 txBox="1"/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1290" lvl="0" marL="4381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13030" lvl="1" marL="73025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0962" lvl="2" marL="995363" marR="0" rtl="0" algn="l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ct val="100000"/>
              <a:buFont typeface="Arial"/>
              <a:buChar char="▪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60325" lvl="3" marL="1216025" marR="0" rtl="0" algn="l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6675" lvl="4" marL="1425575" marR="0" rtl="0" algn="l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ct val="10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5532" lvl="5" marL="1627632" marR="0" rtl="0" algn="l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18288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4167" lvl="7" marL="2029968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2135" lvl="8" marL="2231136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0" type="dt"/>
          </p:nvPr>
        </p:nvSpPr>
        <p:spPr>
          <a:xfrm>
            <a:off x="457200" y="6477000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1" type="ftr"/>
          </p:nvPr>
        </p:nvSpPr>
        <p:spPr>
          <a:xfrm>
            <a:off x="2640011" y="6477000"/>
            <a:ext cx="5508625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8204200" y="6477000"/>
            <a:ext cx="733425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0" y="1436687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0" y="0"/>
            <a:ext cx="9144000" cy="143351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 txBox="1"/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1290" lvl="0" marL="4381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13030" lvl="1" marL="73025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0962" lvl="2" marL="995363" marR="0" rtl="0" algn="l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ct val="1000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60325" lvl="3" marL="1216025" marR="0" rtl="0" algn="l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6675" lvl="4" marL="1425575" marR="0" rtl="0" algn="l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ct val="10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5532" lvl="5" marL="1627632" marR="0" rtl="0" algn="l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18288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4167" lvl="7" marL="2029968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2135" lvl="8" marL="2231136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0" type="dt"/>
          </p:nvPr>
        </p:nvSpPr>
        <p:spPr>
          <a:xfrm>
            <a:off x="457200" y="6477000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1" type="ftr"/>
          </p:nvPr>
        </p:nvSpPr>
        <p:spPr>
          <a:xfrm>
            <a:off x="2640011" y="6477000"/>
            <a:ext cx="5508625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8204200" y="6477000"/>
            <a:ext cx="733425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1290" lvl="0" marL="4381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13030" lvl="1" marL="73025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0962" lvl="2" marL="995363" marR="0" rtl="0" algn="l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ct val="1000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60325" lvl="3" marL="1216025" marR="0" rtl="0" algn="l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6675" lvl="4" marL="1425575" marR="0" rtl="0" algn="l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ct val="10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5532" lvl="5" marL="1627632" marR="0" rtl="0" algn="l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18288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4167" lvl="7" marL="2029968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2135" lvl="8" marL="2231136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0" type="dt"/>
          </p:nvPr>
        </p:nvSpPr>
        <p:spPr>
          <a:xfrm>
            <a:off x="457200" y="6477000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1" type="ftr"/>
          </p:nvPr>
        </p:nvSpPr>
        <p:spPr>
          <a:xfrm>
            <a:off x="2640011" y="6477000"/>
            <a:ext cx="5508625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2" type="sldNum"/>
          </p:nvPr>
        </p:nvSpPr>
        <p:spPr>
          <a:xfrm>
            <a:off x="8204200" y="6477000"/>
            <a:ext cx="733425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/>
        </p:nvSpPr>
        <p:spPr>
          <a:xfrm>
            <a:off x="381000" y="0"/>
            <a:ext cx="609599" cy="6858000"/>
          </a:xfrm>
          <a:prstGeom prst="rect">
            <a:avLst/>
          </a:prstGeom>
          <a:solidFill>
            <a:srgbClr val="FEC3AE">
              <a:alpha val="53725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276225" y="0"/>
            <a:ext cx="104774" cy="6858000"/>
          </a:xfrm>
          <a:prstGeom prst="rect">
            <a:avLst/>
          </a:prstGeom>
          <a:solidFill>
            <a:srgbClr val="FFD9CE">
              <a:alpha val="3568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990600" y="0"/>
            <a:ext cx="182561" cy="6858000"/>
          </a:xfrm>
          <a:prstGeom prst="rect">
            <a:avLst/>
          </a:prstGeom>
          <a:solidFill>
            <a:srgbClr val="FFD9CE">
              <a:alpha val="69803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1141412" y="0"/>
            <a:ext cx="230186" cy="6858000"/>
          </a:xfrm>
          <a:prstGeom prst="rect">
            <a:avLst/>
          </a:prstGeom>
          <a:solidFill>
            <a:srgbClr val="FFEDE8">
              <a:alpha val="70588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Shape 155"/>
          <p:cNvCxnSpPr/>
          <p:nvPr/>
        </p:nvCxnSpPr>
        <p:spPr>
          <a:xfrm>
            <a:off x="106361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3AE">
                <a:alpha val="72549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56" name="Shape 156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FEDE8">
                <a:alpha val="82745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57" name="Shape 157"/>
          <p:cNvCxnSpPr/>
          <p:nvPr/>
        </p:nvCxnSpPr>
        <p:spPr>
          <a:xfrm>
            <a:off x="854075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3AE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58" name="Shape 158"/>
          <p:cNvCxnSpPr/>
          <p:nvPr/>
        </p:nvCxnSpPr>
        <p:spPr>
          <a:xfrm>
            <a:off x="1727200" y="0"/>
            <a:ext cx="0" cy="6858000"/>
          </a:xfrm>
          <a:prstGeom prst="straightConnector1">
            <a:avLst/>
          </a:prstGeom>
          <a:noFill/>
          <a:ln cap="flat" cmpd="sng" w="28575">
            <a:solidFill>
              <a:srgbClr val="FEC3AE">
                <a:alpha val="81568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59" name="Shape 159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FEC3AE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60" name="Shape 160"/>
          <p:cNvCxnSpPr/>
          <p:nvPr/>
        </p:nvCxnSpPr>
        <p:spPr>
          <a:xfrm>
            <a:off x="9113836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3AE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61" name="Shape 161"/>
          <p:cNvSpPr txBox="1"/>
          <p:nvPr/>
        </p:nvSpPr>
        <p:spPr>
          <a:xfrm>
            <a:off x="1219200" y="0"/>
            <a:ext cx="76199" cy="6858000"/>
          </a:xfrm>
          <a:prstGeom prst="rect">
            <a:avLst/>
          </a:prstGeom>
          <a:solidFill>
            <a:srgbClr val="FEC3AE">
              <a:alpha val="50588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1309687" y="4867275"/>
            <a:ext cx="641350" cy="641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1090612" y="5500687"/>
            <a:ext cx="138112" cy="1365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1663700" y="5788025"/>
            <a:ext cx="274636" cy="2746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457200" y="1600200"/>
            <a:ext cx="746760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6370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77482" lvl="1" marL="639763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21919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15569" lvl="3" marL="1187450" marR="0" rtl="0" algn="l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2999" lvl="4" marL="1462088" marR="0" rtl="0" algn="l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ct val="68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29539" lvl="6" marL="2011679" marR="0" rtl="0" algn="l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01600" lvl="7" marL="2286000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96520" lvl="8" marL="2560320" marR="0" rtl="0" algn="l">
              <a:spcBef>
                <a:spcPts val="280"/>
              </a:spcBef>
              <a:buClr>
                <a:srgbClr val="DE7530"/>
              </a:buClr>
              <a:buSzPct val="1000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0" type="dt"/>
          </p:nvPr>
        </p:nvSpPr>
        <p:spPr>
          <a:xfrm rot="5400000">
            <a:off x="7764461" y="1174750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11" type="ftr"/>
          </p:nvPr>
        </p:nvSpPr>
        <p:spPr>
          <a:xfrm rot="5400000">
            <a:off x="7077074" y="4181475"/>
            <a:ext cx="3657600" cy="384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1" name="Shape 171"/>
          <p:cNvSpPr txBox="1"/>
          <p:nvPr>
            <p:ph idx="12" type="sldNum"/>
          </p:nvPr>
        </p:nvSpPr>
        <p:spPr>
          <a:xfrm>
            <a:off x="1325562" y="4929187"/>
            <a:ext cx="609599" cy="517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Libre Baskerville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9" name="Shape 179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3AE">
                <a:alpha val="92549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80" name="Shape 180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3AE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81" name="Shape 181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82" name="Shape 182"/>
          <p:cNvSpPr txBox="1"/>
          <p:nvPr/>
        </p:nvSpPr>
        <p:spPr>
          <a:xfrm>
            <a:off x="8839200" y="0"/>
            <a:ext cx="304799" cy="6858000"/>
          </a:xfrm>
          <a:prstGeom prst="rect">
            <a:avLst/>
          </a:prstGeom>
          <a:solidFill>
            <a:srgbClr val="FEC3AE">
              <a:alpha val="8666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3" name="Shape 183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84" name="Shape 184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457200" y="1600200"/>
            <a:ext cx="746760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6370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77482" lvl="1" marL="639763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21919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15569" lvl="3" marL="1187450" marR="0" rtl="0" algn="l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2999" lvl="4" marL="1462088" marR="0" rtl="0" algn="l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ct val="68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29539" lvl="6" marL="2011679" marR="0" rtl="0" algn="l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01600" lvl="7" marL="2286000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96520" lvl="8" marL="2560320" marR="0" rtl="0" algn="l">
              <a:spcBef>
                <a:spcPts val="280"/>
              </a:spcBef>
              <a:buClr>
                <a:srgbClr val="DE7530"/>
              </a:buClr>
              <a:buSzPct val="1000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87" name="Shape 187"/>
          <p:cNvSpPr txBox="1"/>
          <p:nvPr>
            <p:ph idx="10" type="dt"/>
          </p:nvPr>
        </p:nvSpPr>
        <p:spPr>
          <a:xfrm rot="5400000">
            <a:off x="7589043" y="1081881"/>
            <a:ext cx="2011362" cy="384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8" name="Shape 188"/>
          <p:cNvSpPr txBox="1"/>
          <p:nvPr>
            <p:ph idx="12" type="sldNum"/>
          </p:nvPr>
        </p:nvSpPr>
        <p:spPr>
          <a:xfrm>
            <a:off x="8129586" y="5734050"/>
            <a:ext cx="609599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Libre Baskerville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  <p:sp>
        <p:nvSpPr>
          <p:cNvPr id="189" name="Shape 189"/>
          <p:cNvSpPr txBox="1"/>
          <p:nvPr>
            <p:ph idx="11" type="ftr"/>
          </p:nvPr>
        </p:nvSpPr>
        <p:spPr>
          <a:xfrm rot="5400000">
            <a:off x="6989761" y="3736974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Relationship Id="rId5" Type="http://schemas.openxmlformats.org/officeDocument/2006/relationships/image" Target="../media/image0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wisc-online.com/Objects/ViewObject.aspx?ID=ap12504" TargetMode="External"/><Relationship Id="rId4" Type="http://schemas.openxmlformats.org/officeDocument/2006/relationships/hyperlink" Target="http://www.wisc-online.com/Objects/ViewObject.aspx?ID=ap12504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nhlbi.nih.gov/health/health-topics/topics/hhw/electrical.html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youtube.com/watch?v=4vkbywows-o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youtube.com/watch?v=rguztY8aqpk" TargetMode="External"/><Relationship Id="rId4" Type="http://schemas.openxmlformats.org/officeDocument/2006/relationships/hyperlink" Target="https://www.youtube.com/watch?v=rguztY8aqpk" TargetMode="External"/><Relationship Id="rId5" Type="http://schemas.openxmlformats.org/officeDocument/2006/relationships/image" Target="../media/image2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8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6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2.jpg"/><Relationship Id="rId4" Type="http://schemas.openxmlformats.org/officeDocument/2006/relationships/image" Target="../media/image65.jpg"/><Relationship Id="rId5" Type="http://schemas.openxmlformats.org/officeDocument/2006/relationships/image" Target="../media/image3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0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1.jpg"/><Relationship Id="rId4" Type="http://schemas.openxmlformats.org/officeDocument/2006/relationships/image" Target="../media/image33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4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7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://www.youtube.com/watch?v=S648xZDK7b0" TargetMode="External"/><Relationship Id="rId4" Type="http://schemas.openxmlformats.org/officeDocument/2006/relationships/hyperlink" Target="http://www.youtube.com/watch?v=S648xZDK7b0" TargetMode="Externa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5.jpg"/><Relationship Id="rId4" Type="http://schemas.openxmlformats.org/officeDocument/2006/relationships/image" Target="../media/image36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8.jpg"/><Relationship Id="rId4" Type="http://schemas.openxmlformats.org/officeDocument/2006/relationships/image" Target="../media/image39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1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67.jpg"/><Relationship Id="rId4" Type="http://schemas.openxmlformats.org/officeDocument/2006/relationships/image" Target="../media/image43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4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5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6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8.jpg"/><Relationship Id="rId4" Type="http://schemas.openxmlformats.org/officeDocument/2006/relationships/image" Target="../media/image49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7.jpg"/><Relationship Id="rId4" Type="http://schemas.openxmlformats.org/officeDocument/2006/relationships/image" Target="../media/image51.jpg"/><Relationship Id="rId5" Type="http://schemas.openxmlformats.org/officeDocument/2006/relationships/image" Target="../media/image50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2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7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jpg"/><Relationship Id="rId4" Type="http://schemas.openxmlformats.org/officeDocument/2006/relationships/image" Target="../media/image07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5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56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58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59.png"/><Relationship Id="rId4" Type="http://schemas.openxmlformats.org/officeDocument/2006/relationships/image" Target="../media/image60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61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Relationship Id="rId3" Type="http://schemas.openxmlformats.org/officeDocument/2006/relationships/hyperlink" Target="http://www.nobelprize.org/educational/medicine/bloodtypinggame/game/index.html" TargetMode="Externa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6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8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64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6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type="title"/>
          </p:nvPr>
        </p:nvSpPr>
        <p:spPr>
          <a:xfrm>
            <a:off x="1371600" y="1600200"/>
            <a:ext cx="76199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Cardiovascular System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>
            <p:ph idx="4294967295" type="title"/>
          </p:nvPr>
        </p:nvSpPr>
        <p:spPr>
          <a:xfrm>
            <a:off x="533400" y="0"/>
            <a:ext cx="81533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Questrial"/>
              <a:buNone/>
            </a:pPr>
            <a:r>
              <a:rPr b="1" i="0" lang="en-US" sz="3600" u="none" cap="none" strike="noStrike">
                <a:solidFill>
                  <a:srgbClr val="7030A0"/>
                </a:solidFill>
                <a:latin typeface="Questrial"/>
                <a:ea typeface="Questrial"/>
                <a:cs typeface="Questrial"/>
                <a:sym typeface="Questrial"/>
              </a:rPr>
              <a:t>Pathway of Blood Through Heart</a:t>
            </a:r>
          </a:p>
        </p:txBody>
      </p:sp>
      <p:sp>
        <p:nvSpPr>
          <p:cNvPr id="377" name="Shape 377"/>
          <p:cNvSpPr txBox="1"/>
          <p:nvPr/>
        </p:nvSpPr>
        <p:spPr>
          <a:xfrm>
            <a:off x="228600" y="868362"/>
            <a:ext cx="4114800" cy="3170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b="1" i="0" lang="en-US" sz="280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Right Atrium</a:t>
            </a:r>
            <a:r>
              <a:rPr b="0" i="0" lang="en-US" sz="28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b="1" i="0" lang="en-US" sz="24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Superior vena cava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(above diaphragm)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b="1" i="0" lang="en-US" sz="24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Inferior vena cava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(below diaphragm)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b="1" i="0" lang="en-US" sz="24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Coronary sinus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(from myocardium)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Shape 378"/>
          <p:cNvSpPr txBox="1"/>
          <p:nvPr/>
        </p:nvSpPr>
        <p:spPr>
          <a:xfrm>
            <a:off x="4800600" y="838200"/>
            <a:ext cx="4114800" cy="1692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2B15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rgbClr val="AA2B15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b="1" i="0" lang="en-US" sz="2800" u="sng">
                <a:solidFill>
                  <a:srgbClr val="AA2B15"/>
                </a:solidFill>
                <a:latin typeface="Arial"/>
                <a:ea typeface="Arial"/>
                <a:cs typeface="Arial"/>
                <a:sym typeface="Arial"/>
              </a:rPr>
              <a:t>Left Atrium</a:t>
            </a:r>
            <a:r>
              <a:rPr b="0" i="0" lang="en-US" sz="2800" u="none">
                <a:solidFill>
                  <a:srgbClr val="AA2B15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2B15"/>
              </a:buClr>
              <a:buSzPct val="100000"/>
              <a:buFont typeface="Arial"/>
              <a:buChar char="•"/>
            </a:pPr>
            <a:r>
              <a:rPr b="1" i="0" lang="en-US" sz="2400" u="none">
                <a:solidFill>
                  <a:srgbClr val="AA2B15"/>
                </a:solidFill>
                <a:latin typeface="Arial"/>
                <a:ea typeface="Arial"/>
                <a:cs typeface="Arial"/>
                <a:sym typeface="Arial"/>
              </a:rPr>
              <a:t>4 Pulmonary veins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(lungs to heart)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Shape 379"/>
          <p:cNvSpPr txBox="1"/>
          <p:nvPr/>
        </p:nvSpPr>
        <p:spPr>
          <a:xfrm>
            <a:off x="228600" y="4572000"/>
            <a:ext cx="4114800" cy="1692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b="1" i="0" lang="en-US" sz="280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Right Ventricle</a:t>
            </a:r>
            <a:r>
              <a:rPr b="0" i="0" lang="en-US" sz="28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b="1" i="0" lang="en-US" sz="24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 Pulmonary arteries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(to </a:t>
            </a:r>
            <a:r>
              <a:rPr b="1" i="0" lang="en-US" sz="24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lungs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Shape 380"/>
          <p:cNvSpPr txBox="1"/>
          <p:nvPr/>
        </p:nvSpPr>
        <p:spPr>
          <a:xfrm>
            <a:off x="4876800" y="3962400"/>
            <a:ext cx="4114800" cy="28003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2B15"/>
              </a:buClr>
              <a:buSzPct val="25000"/>
              <a:buFont typeface="Arial"/>
              <a:buNone/>
            </a:pPr>
            <a:r>
              <a:rPr b="1" i="0" lang="en-US" sz="2800" u="sng">
                <a:solidFill>
                  <a:srgbClr val="AA2B15"/>
                </a:solidFill>
                <a:latin typeface="Arial"/>
                <a:ea typeface="Arial"/>
                <a:cs typeface="Arial"/>
                <a:sym typeface="Arial"/>
              </a:rPr>
              <a:t>Left Ventricle</a:t>
            </a:r>
            <a:r>
              <a:rPr b="0" i="0" lang="en-US" sz="2800" u="none">
                <a:solidFill>
                  <a:srgbClr val="AA2B15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2B15"/>
              </a:buClr>
              <a:buSzPct val="100000"/>
              <a:buFont typeface="Arial"/>
              <a:buChar char="•"/>
            </a:pPr>
            <a:r>
              <a:rPr b="1" i="0" lang="en-US" sz="2400" u="none">
                <a:solidFill>
                  <a:srgbClr val="AA2B15"/>
                </a:solidFill>
                <a:latin typeface="Arial"/>
                <a:ea typeface="Arial"/>
                <a:cs typeface="Arial"/>
                <a:sym typeface="Arial"/>
              </a:rPr>
              <a:t>Aorta</a:t>
            </a:r>
            <a:r>
              <a:rPr b="0" i="0" lang="en-US" sz="24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(to body)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b="0" i="1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Coronary arteries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Shape 381"/>
          <p:cNvSpPr/>
          <p:nvPr/>
        </p:nvSpPr>
        <p:spPr>
          <a:xfrm>
            <a:off x="533400" y="3810000"/>
            <a:ext cx="3200399" cy="533399"/>
          </a:xfrm>
          <a:prstGeom prst="flowChartDelay">
            <a:avLst/>
          </a:prstGeom>
          <a:solidFill>
            <a:srgbClr val="0070C0"/>
          </a:solidFill>
          <a:ln cap="flat" cmpd="sng" w="100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r>
              <a:rPr b="1" i="0" lang="en-US" sz="24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Tricuspid valve</a:t>
            </a:r>
          </a:p>
        </p:txBody>
      </p:sp>
      <p:sp>
        <p:nvSpPr>
          <p:cNvPr id="382" name="Shape 382"/>
          <p:cNvSpPr/>
          <p:nvPr/>
        </p:nvSpPr>
        <p:spPr>
          <a:xfrm>
            <a:off x="4876800" y="2590800"/>
            <a:ext cx="3200399" cy="838199"/>
          </a:xfrm>
          <a:prstGeom prst="flowChartDelay">
            <a:avLst/>
          </a:prstGeom>
          <a:solidFill>
            <a:srgbClr val="AA2B15"/>
          </a:solidFill>
          <a:ln cap="flat" cmpd="sng" w="100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r>
              <a:rPr b="1" i="0" lang="en-US" sz="24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Mitral (bicuspid) valve</a:t>
            </a:r>
          </a:p>
        </p:txBody>
      </p:sp>
      <p:sp>
        <p:nvSpPr>
          <p:cNvPr id="383" name="Shape 383"/>
          <p:cNvSpPr/>
          <p:nvPr/>
        </p:nvSpPr>
        <p:spPr>
          <a:xfrm>
            <a:off x="4876800" y="4724400"/>
            <a:ext cx="3200399" cy="533399"/>
          </a:xfrm>
          <a:prstGeom prst="flowChartDelay">
            <a:avLst/>
          </a:prstGeom>
          <a:solidFill>
            <a:srgbClr val="AA2B15"/>
          </a:solidFill>
          <a:ln cap="flat" cmpd="sng" w="100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r>
              <a:rPr b="1" i="0" lang="en-US" sz="24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Aortic valve</a:t>
            </a:r>
          </a:p>
        </p:txBody>
      </p:sp>
      <p:sp>
        <p:nvSpPr>
          <p:cNvPr id="384" name="Shape 384"/>
          <p:cNvSpPr/>
          <p:nvPr/>
        </p:nvSpPr>
        <p:spPr>
          <a:xfrm>
            <a:off x="533400" y="5943600"/>
            <a:ext cx="3200399" cy="533399"/>
          </a:xfrm>
          <a:prstGeom prst="flowChartDelay">
            <a:avLst/>
          </a:prstGeom>
          <a:solidFill>
            <a:srgbClr val="0070C0"/>
          </a:solidFill>
          <a:ln cap="flat" cmpd="sng" w="100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r>
              <a:rPr b="1" i="0" lang="en-US" sz="24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Pulmonary valve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Shape 3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3048000"/>
            <a:ext cx="4689475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Shape 390"/>
          <p:cNvSpPr txBox="1"/>
          <p:nvPr>
            <p:ph idx="1" type="body"/>
          </p:nvPr>
        </p:nvSpPr>
        <p:spPr>
          <a:xfrm>
            <a:off x="609600" y="2438400"/>
            <a:ext cx="3886200" cy="3581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Pulmonary circuit = low pressure</a:t>
            </a:r>
          </a:p>
        </p:txBody>
      </p:sp>
      <p:sp>
        <p:nvSpPr>
          <p:cNvPr id="391" name="Shape 391"/>
          <p:cNvSpPr txBox="1"/>
          <p:nvPr>
            <p:ph idx="2" type="body"/>
          </p:nvPr>
        </p:nvSpPr>
        <p:spPr>
          <a:xfrm>
            <a:off x="4800600" y="2438400"/>
            <a:ext cx="3886200" cy="3581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Systemic circuit = high resistance to blood flow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More powerful pump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3X as thick as right ventricle</a:t>
            </a:r>
          </a:p>
          <a:p>
            <a:pPr indent="-31908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92" name="Shape 392"/>
          <p:cNvSpPr txBox="1"/>
          <p:nvPr>
            <p:ph idx="1" type="body"/>
          </p:nvPr>
        </p:nvSpPr>
        <p:spPr>
          <a:xfrm>
            <a:off x="609600" y="1752600"/>
            <a:ext cx="3886200" cy="6397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1" i="0" lang="en-US" sz="28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Right Ventricle</a:t>
            </a:r>
          </a:p>
        </p:txBody>
      </p:sp>
      <p:sp>
        <p:nvSpPr>
          <p:cNvPr id="393" name="Shape 393"/>
          <p:cNvSpPr txBox="1"/>
          <p:nvPr>
            <p:ph idx="1" type="body"/>
          </p:nvPr>
        </p:nvSpPr>
        <p:spPr>
          <a:xfrm>
            <a:off x="4800600" y="1752600"/>
            <a:ext cx="3886200" cy="639762"/>
          </a:xfrm>
          <a:prstGeom prst="rect">
            <a:avLst/>
          </a:prstGeom>
          <a:solidFill>
            <a:srgbClr val="AA2B15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1" i="0" lang="en-US" sz="28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Left Ventricle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Coronary Circulation</a:t>
            </a:r>
          </a:p>
        </p:txBody>
      </p:sp>
      <p:pic>
        <p:nvPicPr>
          <p:cNvPr id="399" name="Shape 399"/>
          <p:cNvPicPr preferRelativeResize="0"/>
          <p:nvPr/>
        </p:nvPicPr>
        <p:blipFill rotWithShape="1">
          <a:blip r:embed="rId3">
            <a:alphaModFix/>
          </a:blip>
          <a:srcRect b="27777" l="20575" r="28394" t="0"/>
          <a:stretch/>
        </p:blipFill>
        <p:spPr>
          <a:xfrm>
            <a:off x="3200400" y="2286000"/>
            <a:ext cx="2605086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Shape 400"/>
          <p:cNvPicPr preferRelativeResize="0"/>
          <p:nvPr/>
        </p:nvPicPr>
        <p:blipFill rotWithShape="1">
          <a:blip r:embed="rId4">
            <a:alphaModFix/>
          </a:blip>
          <a:srcRect b="22619" l="19453" r="21635" t="0"/>
          <a:stretch/>
        </p:blipFill>
        <p:spPr>
          <a:xfrm>
            <a:off x="5943600" y="2152650"/>
            <a:ext cx="2895600" cy="34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Shape 401"/>
          <p:cNvSpPr txBox="1"/>
          <p:nvPr/>
        </p:nvSpPr>
        <p:spPr>
          <a:xfrm>
            <a:off x="1219200" y="1676400"/>
            <a:ext cx="3352799" cy="523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2B15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AA2B15"/>
                </a:solidFill>
                <a:latin typeface="Arial"/>
                <a:ea typeface="Arial"/>
                <a:cs typeface="Arial"/>
                <a:sym typeface="Arial"/>
              </a:rPr>
              <a:t>Coronary arteries</a:t>
            </a:r>
          </a:p>
        </p:txBody>
      </p:sp>
      <p:sp>
        <p:nvSpPr>
          <p:cNvPr id="402" name="Shape 402"/>
          <p:cNvSpPr txBox="1"/>
          <p:nvPr/>
        </p:nvSpPr>
        <p:spPr>
          <a:xfrm>
            <a:off x="6019800" y="5867400"/>
            <a:ext cx="3048000" cy="523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Coronary veins</a:t>
            </a:r>
          </a:p>
        </p:txBody>
      </p:sp>
      <p:pic>
        <p:nvPicPr>
          <p:cNvPr id="403" name="Shape 403"/>
          <p:cNvPicPr preferRelativeResize="0"/>
          <p:nvPr/>
        </p:nvPicPr>
        <p:blipFill rotWithShape="1">
          <a:blip r:embed="rId5">
            <a:alphaModFix/>
          </a:blip>
          <a:srcRect b="10714" l="0" r="44642" t="0"/>
          <a:stretch/>
        </p:blipFill>
        <p:spPr>
          <a:xfrm>
            <a:off x="252412" y="2209800"/>
            <a:ext cx="2947986" cy="3567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Heart Valves</a:t>
            </a:r>
          </a:p>
        </p:txBody>
      </p:sp>
      <p:sp>
        <p:nvSpPr>
          <p:cNvPr id="409" name="Shape 409"/>
          <p:cNvSpPr txBox="1"/>
          <p:nvPr>
            <p:ph idx="1" type="body"/>
          </p:nvPr>
        </p:nvSpPr>
        <p:spPr>
          <a:xfrm>
            <a:off x="381000" y="1600200"/>
            <a:ext cx="8385174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Atrioventricular (AV) valves (tricuspid, bicuspid)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Semilunar valves (pulmonary, aortic)</a:t>
            </a:r>
          </a:p>
        </p:txBody>
      </p:sp>
      <p:pic>
        <p:nvPicPr>
          <p:cNvPr id="410" name="Shape 410"/>
          <p:cNvPicPr preferRelativeResize="0"/>
          <p:nvPr/>
        </p:nvPicPr>
        <p:blipFill rotWithShape="1">
          <a:blip r:embed="rId3">
            <a:alphaModFix/>
          </a:blip>
          <a:srcRect b="4878" l="0" r="0" t="0"/>
          <a:stretch/>
        </p:blipFill>
        <p:spPr>
          <a:xfrm>
            <a:off x="0" y="2971800"/>
            <a:ext cx="4418012" cy="312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Shape 4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5800" y="3028950"/>
            <a:ext cx="4495800" cy="33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Heart Valves</a:t>
            </a:r>
          </a:p>
        </p:txBody>
      </p:sp>
      <p:sp>
        <p:nvSpPr>
          <p:cNvPr id="417" name="Shape 417"/>
          <p:cNvSpPr txBox="1"/>
          <p:nvPr>
            <p:ph idx="1" type="body"/>
          </p:nvPr>
        </p:nvSpPr>
        <p:spPr>
          <a:xfrm>
            <a:off x="533400" y="5562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1" i="0" lang="en-US" sz="2800" u="none">
                <a:solidFill>
                  <a:srgbClr val="7030A0"/>
                </a:solidFill>
                <a:latin typeface="Questrial"/>
                <a:ea typeface="Questrial"/>
                <a:cs typeface="Questrial"/>
                <a:sym typeface="Questrial"/>
              </a:rPr>
              <a:t>Chordae tendineae</a:t>
            </a:r>
            <a:r>
              <a:rPr b="0" i="0" lang="en-US" sz="2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anchors valve flaps in their </a:t>
            </a:r>
            <a:r>
              <a:rPr b="0" i="1" lang="en-US" sz="2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closed</a:t>
            </a:r>
            <a:r>
              <a:rPr b="0" i="0" lang="en-US" sz="2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position</a:t>
            </a:r>
          </a:p>
        </p:txBody>
      </p:sp>
      <p:pic>
        <p:nvPicPr>
          <p:cNvPr id="418" name="Shape 418"/>
          <p:cNvPicPr preferRelativeResize="0"/>
          <p:nvPr/>
        </p:nvPicPr>
        <p:blipFill rotWithShape="1">
          <a:blip r:embed="rId3">
            <a:alphaModFix/>
          </a:blip>
          <a:srcRect b="10757" l="0" r="36606" t="0"/>
          <a:stretch/>
        </p:blipFill>
        <p:spPr>
          <a:xfrm>
            <a:off x="533400" y="1676400"/>
            <a:ext cx="3514724" cy="348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Shape 419"/>
          <p:cNvPicPr preferRelativeResize="0"/>
          <p:nvPr/>
        </p:nvPicPr>
        <p:blipFill rotWithShape="1">
          <a:blip r:embed="rId4">
            <a:alphaModFix/>
          </a:blip>
          <a:srcRect b="16667" l="13392" r="35713" t="7141"/>
          <a:stretch/>
        </p:blipFill>
        <p:spPr>
          <a:xfrm>
            <a:off x="4953000" y="1524000"/>
            <a:ext cx="3529012" cy="396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Shape 4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228600"/>
            <a:ext cx="8534399" cy="640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/>
          <p:nvPr>
            <p:ph type="title"/>
          </p:nvPr>
        </p:nvSpPr>
        <p:spPr>
          <a:xfrm>
            <a:off x="1371600" y="1600200"/>
            <a:ext cx="76199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r>
              <a:rPr b="0" i="0" lang="en-US" sz="3600" u="sng" cap="none" strike="noStrik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Anatomy of the Heart Web Activity</a:t>
            </a:r>
          </a:p>
        </p:txBody>
      </p:sp>
      <p:sp>
        <p:nvSpPr>
          <p:cNvPr id="430" name="Shape 430"/>
          <p:cNvSpPr txBox="1"/>
          <p:nvPr>
            <p:ph idx="1" type="body"/>
          </p:nvPr>
        </p:nvSpPr>
        <p:spPr>
          <a:xfrm>
            <a:off x="1371600" y="2743200"/>
            <a:ext cx="7123111" cy="1673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0" i="0" lang="en-US" sz="2000" u="sng" cap="none" strike="noStrik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http://www.wisc-online.com/Objects/ViewObject.aspx?ID=ap12504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/>
          <p:nvPr>
            <p:ph type="ctrTitle"/>
          </p:nvPr>
        </p:nvSpPr>
        <p:spPr>
          <a:xfrm>
            <a:off x="682625" y="3352800"/>
            <a:ext cx="8083549" cy="1676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rIns="4570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b="1" i="0" lang="en-US" sz="470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Heart Physiology</a:t>
            </a:r>
          </a:p>
        </p:txBody>
      </p:sp>
      <p:sp>
        <p:nvSpPr>
          <p:cNvPr id="436" name="Shape 436"/>
          <p:cNvSpPr txBox="1"/>
          <p:nvPr>
            <p:ph idx="1" type="subTitle"/>
          </p:nvPr>
        </p:nvSpPr>
        <p:spPr>
          <a:xfrm>
            <a:off x="685800" y="1828800"/>
            <a:ext cx="80771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18850" rIns="4570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/>
          <p:nvPr>
            <p:ph type="title"/>
          </p:nvPr>
        </p:nvSpPr>
        <p:spPr>
          <a:xfrm>
            <a:off x="457200" y="152400"/>
            <a:ext cx="8229600" cy="1255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b="1" i="0" lang="en-US" sz="450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Heart Rhythm</a:t>
            </a:r>
          </a:p>
        </p:txBody>
      </p:sp>
      <p:sp>
        <p:nvSpPr>
          <p:cNvPr id="442" name="Shape 442"/>
          <p:cNvSpPr txBox="1"/>
          <p:nvPr>
            <p:ph idx="1" type="body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rIns="91425" tIns="91425">
            <a:noAutofit/>
          </a:bodyPr>
          <a:lstStyle/>
          <a:p>
            <a:pPr indent="-32385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Cardiac muscle cells can contract spontaneously and independently</a:t>
            </a:r>
          </a:p>
          <a:p>
            <a:pPr indent="-32385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Regulation of heart activity:</a:t>
            </a:r>
          </a:p>
          <a:p>
            <a:pPr indent="-514350" lvl="1" marL="9715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Calibri"/>
              <a:buAutoNum type="arabicPeriod"/>
            </a:pPr>
            <a:r>
              <a:rPr b="1" i="0" lang="en-US" sz="2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Autonomic nervous system</a:t>
            </a:r>
          </a:p>
          <a:p>
            <a:pPr indent="-187325" lvl="3" marL="12160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BB76D"/>
              </a:buClr>
              <a:buSzPct val="100000"/>
              <a:buFont typeface="Arial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Epinephrine, thyroxine: ↑ heart rate</a:t>
            </a:r>
          </a:p>
          <a:p>
            <a:pPr indent="-187325" lvl="3" marL="12160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BB76D"/>
              </a:buClr>
              <a:buSzPct val="100000"/>
              <a:buFont typeface="Arial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Ca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levels: ↓ heart rate</a:t>
            </a:r>
          </a:p>
          <a:p>
            <a:pPr indent="-514350" lvl="1" marL="9715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Calibri"/>
              <a:buAutoNum type="arabicPeriod"/>
            </a:pPr>
            <a:r>
              <a:rPr b="1" i="0" lang="en-US" sz="2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Intrinsic conduction system</a:t>
            </a:r>
          </a:p>
          <a:p>
            <a:pPr indent="-187325" lvl="3" marL="12160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BB76D"/>
              </a:buClr>
              <a:buSzPct val="100000"/>
              <a:buFont typeface="Arial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Built into heart tissue &amp; sets basic rhythm</a:t>
            </a:r>
          </a:p>
          <a:p>
            <a:pPr indent="-187325" lvl="3" marL="12160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BB76D"/>
              </a:buClr>
              <a:buSzPct val="100000"/>
              <a:buFont typeface="Arial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Pacemaker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b="0" i="0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Sinoatrial (SA) Node</a:t>
            </a:r>
          </a:p>
          <a:p>
            <a:pPr indent="-514350" lvl="1" marL="9715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381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/>
          <p:nvPr>
            <p:ph type="title"/>
          </p:nvPr>
        </p:nvSpPr>
        <p:spPr>
          <a:xfrm>
            <a:off x="457200" y="152400"/>
            <a:ext cx="8229600" cy="1255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b="1" i="0" lang="en-US" sz="450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Intrinsic conduction system</a:t>
            </a:r>
          </a:p>
        </p:txBody>
      </p:sp>
      <p:sp>
        <p:nvSpPr>
          <p:cNvPr id="448" name="Shape 448"/>
          <p:cNvSpPr txBox="1"/>
          <p:nvPr>
            <p:ph idx="1" type="body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rIns="91425" tIns="91425">
            <a:noAutofit/>
          </a:bodyPr>
          <a:lstStyle/>
          <a:p>
            <a:pPr indent="-32385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Sequence of action:</a:t>
            </a:r>
          </a:p>
          <a:p>
            <a:pPr indent="-32385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/>
              <a:buAutoNum type="arabicPeriod"/>
            </a:pPr>
            <a:r>
              <a:rPr b="1" i="0" lang="en-US" sz="28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Sinoatrial (SA) node 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right atrium</a:t>
            </a:r>
          </a:p>
          <a:p>
            <a:pPr indent="-517525" lvl="2" marL="11906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66C7D"/>
              </a:buClr>
              <a:buSzPct val="100000"/>
              <a:buFont typeface="Arial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Generates impulses → Starts each heartbeat</a:t>
            </a:r>
          </a:p>
          <a:p>
            <a:pPr indent="-32385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/>
              <a:buAutoNum type="arabicPeriod"/>
            </a:pPr>
            <a:r>
              <a:rPr b="1" i="0" lang="en-US" sz="28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Atrioventricular (AV) node 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between atria &amp; ventricles</a:t>
            </a:r>
          </a:p>
          <a:p>
            <a:pPr indent="-517525" lvl="2" marL="11906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66C7D"/>
              </a:buClr>
              <a:buSzPct val="100000"/>
              <a:buFont typeface="Arial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Atria contract</a:t>
            </a:r>
          </a:p>
          <a:p>
            <a:pPr indent="-32385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/>
              <a:buAutoNum type="arabicPeriod"/>
            </a:pPr>
            <a:r>
              <a:rPr b="1" i="0" lang="en-US" sz="28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Bundle of His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(or AV bundle) </a:t>
            </a:r>
          </a:p>
          <a:p>
            <a:pPr indent="-32385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/>
              <a:buAutoNum type="arabicPeriod"/>
            </a:pPr>
            <a:r>
              <a:rPr b="1" i="0" lang="en-US" sz="28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Bundle branches 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interventricular septum</a:t>
            </a:r>
          </a:p>
          <a:p>
            <a:pPr indent="-32385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/>
              <a:buAutoNum type="arabicPeriod"/>
            </a:pPr>
            <a:r>
              <a:rPr b="1" i="0" lang="en-US" sz="28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Purkinje fibers 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spread within ventricle walls</a:t>
            </a:r>
          </a:p>
          <a:p>
            <a:pPr indent="-517525" lvl="2" marL="11906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66C7D"/>
              </a:buClr>
              <a:buSzPct val="100000"/>
              <a:buFont typeface="Arial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Ventricles contract</a:t>
            </a:r>
          </a:p>
          <a:p>
            <a:pPr indent="-323850" lvl="0" marL="4381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Shape 310"/>
          <p:cNvPicPr preferRelativeResize="0"/>
          <p:nvPr/>
        </p:nvPicPr>
        <p:blipFill rotWithShape="1">
          <a:blip r:embed="rId3">
            <a:alphaModFix/>
          </a:blip>
          <a:srcRect b="5951" l="19642" r="25000" t="0"/>
          <a:stretch/>
        </p:blipFill>
        <p:spPr>
          <a:xfrm>
            <a:off x="5181600" y="1905000"/>
            <a:ext cx="3468687" cy="4419599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Shape 311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Cardiovascular System</a:t>
            </a:r>
          </a:p>
        </p:txBody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152400" y="1752600"/>
            <a:ext cx="5635625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900" u="sng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Main function</a:t>
            </a:r>
            <a:r>
              <a:rPr b="0" i="0" lang="en-US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Transportation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Blood = transport vehicle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Heart = pump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Blood vessels = network of tubes</a:t>
            </a:r>
          </a:p>
          <a:p>
            <a:pPr indent="-31908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Shape 4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287" y="-11112"/>
            <a:ext cx="8367711" cy="6869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Shape 4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457200"/>
            <a:ext cx="7339011" cy="607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/>
          <p:nvPr>
            <p:ph type="title"/>
          </p:nvPr>
        </p:nvSpPr>
        <p:spPr>
          <a:xfrm>
            <a:off x="457200" y="152400"/>
            <a:ext cx="8229600" cy="1255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b="1" i="0" lang="en-US" sz="450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Electrocardiogram (ECG/EKG)</a:t>
            </a:r>
          </a:p>
        </p:txBody>
      </p:sp>
      <p:sp>
        <p:nvSpPr>
          <p:cNvPr id="464" name="Shape 464"/>
          <p:cNvSpPr txBox="1"/>
          <p:nvPr>
            <p:ph idx="1" type="body"/>
          </p:nvPr>
        </p:nvSpPr>
        <p:spPr>
          <a:xfrm>
            <a:off x="457200" y="1622425"/>
            <a:ext cx="8458200" cy="1196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rIns="91425" tIns="91425">
            <a:noAutofit/>
          </a:bodyPr>
          <a:lstStyle/>
          <a:p>
            <a:pPr indent="-32385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Records the electrical activity of the heart</a:t>
            </a:r>
          </a:p>
          <a:p>
            <a:pPr indent="-32385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b="0" i="0" lang="en-US" sz="28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Electrocardiograph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graphic record of heart activity</a:t>
            </a:r>
          </a:p>
          <a:p>
            <a:pPr indent="-323850" lvl="0" marL="4381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5" name="Shape 4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2819400"/>
            <a:ext cx="6953249" cy="3681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/>
          <p:nvPr>
            <p:ph type="title"/>
          </p:nvPr>
        </p:nvSpPr>
        <p:spPr>
          <a:xfrm>
            <a:off x="457200" y="152400"/>
            <a:ext cx="8229600" cy="1255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b="1" i="0" lang="en-US" sz="450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How to read an ECG</a:t>
            </a:r>
          </a:p>
        </p:txBody>
      </p:sp>
      <p:sp>
        <p:nvSpPr>
          <p:cNvPr id="471" name="Shape 471"/>
          <p:cNvSpPr txBox="1"/>
          <p:nvPr>
            <p:ph idx="1" type="body"/>
          </p:nvPr>
        </p:nvSpPr>
        <p:spPr>
          <a:xfrm>
            <a:off x="4419600" y="1905000"/>
            <a:ext cx="4495800" cy="4549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rIns="91425" tIns="91425">
            <a:noAutofit/>
          </a:bodyPr>
          <a:lstStyle/>
          <a:p>
            <a:pPr indent="-32385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b="1" i="0" lang="en-US" sz="28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 wave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atria contact</a:t>
            </a:r>
          </a:p>
          <a:p>
            <a:pPr indent="-32385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b="1" i="0" lang="en-US" sz="28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QRS complex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ventricles contract</a:t>
            </a:r>
          </a:p>
          <a:p>
            <a:pPr indent="-32385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b="1" i="0" lang="en-US" sz="28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 wave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ventricles relax</a:t>
            </a:r>
          </a:p>
        </p:txBody>
      </p:sp>
      <p:pic>
        <p:nvPicPr>
          <p:cNvPr id="472" name="Shape 4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2057400"/>
            <a:ext cx="4038599" cy="331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Shape 4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730250"/>
            <a:ext cx="8229600" cy="536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/>
          <p:nvPr>
            <p:ph type="ctrTitle"/>
          </p:nvPr>
        </p:nvSpPr>
        <p:spPr>
          <a:xfrm>
            <a:off x="682625" y="3352800"/>
            <a:ext cx="8083549" cy="1676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rIns="4570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b="1" i="0" lang="en-US" sz="360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Video: </a:t>
            </a:r>
            <a:r>
              <a:rPr b="1" i="0" lang="en-US" sz="36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How the heart’s electrical system works</a:t>
            </a:r>
          </a:p>
        </p:txBody>
      </p:sp>
      <p:sp>
        <p:nvSpPr>
          <p:cNvPr id="483" name="Shape 483"/>
          <p:cNvSpPr txBox="1"/>
          <p:nvPr>
            <p:ph idx="1" type="subTitle"/>
          </p:nvPr>
        </p:nvSpPr>
        <p:spPr>
          <a:xfrm>
            <a:off x="685800" y="1828800"/>
            <a:ext cx="80771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18850" rIns="4570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/>
          <p:nvPr>
            <p:ph type="ctrTitle"/>
          </p:nvPr>
        </p:nvSpPr>
        <p:spPr>
          <a:xfrm>
            <a:off x="682625" y="3352800"/>
            <a:ext cx="8083549" cy="1676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rIns="4570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YouTube Video: </a:t>
            </a:r>
            <a:r>
              <a:rPr b="1" i="0" lang="en-US" sz="40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How to Read an ECG/EKG</a:t>
            </a:r>
          </a:p>
        </p:txBody>
      </p:sp>
      <p:sp>
        <p:nvSpPr>
          <p:cNvPr id="489" name="Shape 489"/>
          <p:cNvSpPr txBox="1"/>
          <p:nvPr>
            <p:ph idx="1" type="subTitle"/>
          </p:nvPr>
        </p:nvSpPr>
        <p:spPr>
          <a:xfrm>
            <a:off x="685800" y="1828800"/>
            <a:ext cx="80771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18850" rIns="4570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/>
          <p:nvPr>
            <p:ph idx="1" type="body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rIns="91425" tIns="91425">
            <a:noAutofit/>
          </a:bodyPr>
          <a:lstStyle/>
          <a:p>
            <a:pPr indent="-32385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b="0" i="0" lang="en-US" sz="2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Cardiac cycle 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events of one heartbeat</a:t>
            </a:r>
          </a:p>
          <a:p>
            <a:pPr indent="-273050" lvl="1" marL="730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Systole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contraction of ventricles</a:t>
            </a:r>
          </a:p>
          <a:p>
            <a:pPr indent="-273050" lvl="1" marL="730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Diastole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relaxation of ventricles</a:t>
            </a:r>
          </a:p>
          <a:p>
            <a:pPr indent="-273050" lvl="1" marL="730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b="0" i="0" lang="en-US" sz="2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Cardiac Output Animation</a:t>
            </a:r>
          </a:p>
          <a:p>
            <a:pPr indent="-323850" lvl="0" marL="4381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2800" u="sng" cap="none" strike="noStrik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</p:txBody>
      </p:sp>
      <p:sp>
        <p:nvSpPr>
          <p:cNvPr id="495" name="Shape 495"/>
          <p:cNvSpPr txBox="1"/>
          <p:nvPr>
            <p:ph type="title"/>
          </p:nvPr>
        </p:nvSpPr>
        <p:spPr>
          <a:xfrm>
            <a:off x="457200" y="152400"/>
            <a:ext cx="8229600" cy="1255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b="1" i="0" lang="en-US" sz="450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Cardiac Cycle</a:t>
            </a:r>
          </a:p>
        </p:txBody>
      </p:sp>
      <p:pic>
        <p:nvPicPr>
          <p:cNvPr id="496" name="Shape 4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33600" y="3857625"/>
            <a:ext cx="4867274" cy="284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/>
          <p:nvPr>
            <p:ph type="title"/>
          </p:nvPr>
        </p:nvSpPr>
        <p:spPr>
          <a:xfrm>
            <a:off x="457200" y="152400"/>
            <a:ext cx="8229600" cy="1255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b="1" i="0" lang="en-US" sz="450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Heart Sounds</a:t>
            </a:r>
          </a:p>
        </p:txBody>
      </p:sp>
      <p:sp>
        <p:nvSpPr>
          <p:cNvPr id="502" name="Shape 502"/>
          <p:cNvSpPr txBox="1"/>
          <p:nvPr>
            <p:ph idx="1" type="body"/>
          </p:nvPr>
        </p:nvSpPr>
        <p:spPr>
          <a:xfrm>
            <a:off x="5105400" y="2209800"/>
            <a:ext cx="3809999" cy="4190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rIns="91425" tIns="91425">
            <a:noAutofit/>
          </a:bodyPr>
          <a:lstStyle/>
          <a:p>
            <a:pPr indent="-32385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b="0" i="0" lang="en-US" sz="28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“Lub”: 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closing of AV valves</a:t>
            </a:r>
          </a:p>
          <a:p>
            <a:pPr indent="-32385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b="0" i="0" lang="en-US" sz="28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“Dub”: 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semilunar valves close at end of systole</a:t>
            </a:r>
          </a:p>
        </p:txBody>
      </p:sp>
      <p:pic>
        <p:nvPicPr>
          <p:cNvPr id="503" name="Shape 503"/>
          <p:cNvPicPr preferRelativeResize="0"/>
          <p:nvPr/>
        </p:nvPicPr>
        <p:blipFill rotWithShape="1">
          <a:blip r:embed="rId3">
            <a:alphaModFix/>
          </a:blip>
          <a:srcRect b="5220" l="13252" r="14456" t="0"/>
          <a:stretch/>
        </p:blipFill>
        <p:spPr>
          <a:xfrm>
            <a:off x="0" y="1524000"/>
            <a:ext cx="5333999" cy="524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Shape 5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1931986"/>
            <a:ext cx="4114800" cy="4164011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Shape 509"/>
          <p:cNvSpPr txBox="1"/>
          <p:nvPr>
            <p:ph type="title"/>
          </p:nvPr>
        </p:nvSpPr>
        <p:spPr>
          <a:xfrm>
            <a:off x="457200" y="152400"/>
            <a:ext cx="8229600" cy="1255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b="1" i="0" lang="en-US" sz="450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Homeostatic Imbalances</a:t>
            </a:r>
          </a:p>
        </p:txBody>
      </p:sp>
      <p:sp>
        <p:nvSpPr>
          <p:cNvPr id="510" name="Shape 510"/>
          <p:cNvSpPr txBox="1"/>
          <p:nvPr>
            <p:ph idx="1" type="body"/>
          </p:nvPr>
        </p:nvSpPr>
        <p:spPr>
          <a:xfrm>
            <a:off x="76200" y="1981200"/>
            <a:ext cx="5333999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rIns="91425" tIns="91425">
            <a:noAutofit/>
          </a:bodyPr>
          <a:lstStyle/>
          <a:p>
            <a:pPr indent="-32385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b="0" i="0" lang="en-US" sz="28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Angina pectoris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heart muscle deprived of O</a:t>
            </a:r>
            <a:r>
              <a:rPr b="0" baseline="-2500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,crushing chest pain</a:t>
            </a:r>
          </a:p>
          <a:p>
            <a:pPr indent="-32385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b="0" i="0" lang="en-US" sz="28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Myocardial infarction (Heart Attack)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prolonged angina, heart cells may die</a:t>
            </a:r>
          </a:p>
          <a:p>
            <a:pPr indent="-323850" lvl="0" marL="4381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Shape 317"/>
          <p:cNvPicPr preferRelativeResize="0"/>
          <p:nvPr/>
        </p:nvPicPr>
        <p:blipFill rotWithShape="1">
          <a:blip r:embed="rId3">
            <a:alphaModFix/>
          </a:blip>
          <a:srcRect b="11038" l="21429" r="19642" t="0"/>
          <a:stretch/>
        </p:blipFill>
        <p:spPr>
          <a:xfrm>
            <a:off x="5172075" y="1752600"/>
            <a:ext cx="3971924" cy="343535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Anatomy of Heart</a:t>
            </a:r>
          </a:p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304800" y="1981200"/>
            <a:ext cx="5105399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Size of fist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Weight &lt; 1 lb.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Apex points toward left hip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Flanked by lungs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Surrounded by </a:t>
            </a:r>
            <a:r>
              <a:rPr b="1" i="0" lang="en-US" sz="2800" u="none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pericardium</a:t>
            </a:r>
            <a:r>
              <a:rPr b="0" i="0" lang="en-US" sz="2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(double-walled sac)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/>
          <p:nvPr>
            <p:ph type="title"/>
          </p:nvPr>
        </p:nvSpPr>
        <p:spPr>
          <a:xfrm>
            <a:off x="457200" y="152400"/>
            <a:ext cx="8229600" cy="1255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b="1" i="0" lang="en-US" sz="450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Homeostatic Imbalances</a:t>
            </a:r>
          </a:p>
        </p:txBody>
      </p:sp>
      <p:sp>
        <p:nvSpPr>
          <p:cNvPr id="516" name="Shape 516"/>
          <p:cNvSpPr txBox="1"/>
          <p:nvPr>
            <p:ph idx="1" type="body"/>
          </p:nvPr>
        </p:nvSpPr>
        <p:spPr>
          <a:xfrm>
            <a:off x="228600" y="1524000"/>
            <a:ext cx="8610599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rIns="91425" tIns="91425">
            <a:noAutofit/>
          </a:bodyPr>
          <a:lstStyle/>
          <a:p>
            <a:pPr indent="-323850" lvl="1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b="0" i="0" lang="en-US" sz="28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Ischemia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Lack of adequate blood supply to heart </a:t>
            </a:r>
          </a:p>
          <a:p>
            <a:pPr indent="-32385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b="0" i="0" lang="en-US" sz="28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Fibrillation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uncoordinated shuddering of heart muscle, useless pump</a:t>
            </a:r>
          </a:p>
          <a:p>
            <a:pPr indent="-323850" lvl="1" marL="4381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◼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Major cause of death from heart attacks</a:t>
            </a:r>
          </a:p>
          <a:p>
            <a:pPr indent="-323850" lvl="0" marL="4381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7" name="Shape 5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3667125"/>
            <a:ext cx="4695824" cy="3190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/>
          <p:nvPr>
            <p:ph type="title"/>
          </p:nvPr>
        </p:nvSpPr>
        <p:spPr>
          <a:xfrm>
            <a:off x="457200" y="152400"/>
            <a:ext cx="8229600" cy="1255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b="1" i="0" lang="en-US" sz="450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Homeostatic Imbalances</a:t>
            </a:r>
          </a:p>
        </p:txBody>
      </p:sp>
      <p:sp>
        <p:nvSpPr>
          <p:cNvPr id="523" name="Shape 523"/>
          <p:cNvSpPr txBox="1"/>
          <p:nvPr>
            <p:ph idx="1" type="body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rIns="91425" tIns="91425">
            <a:noAutofit/>
          </a:bodyPr>
          <a:lstStyle/>
          <a:p>
            <a:pPr indent="-32385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Damage to SA node → slower heart rate</a:t>
            </a:r>
          </a:p>
          <a:p>
            <a:pPr indent="-273050" lvl="1" marL="730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Install </a:t>
            </a:r>
            <a:r>
              <a:rPr b="1" i="0" lang="en-US" sz="2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artificial pacemaker</a:t>
            </a:r>
          </a:p>
          <a:p>
            <a:pPr indent="-32385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Damage to AV node → </a:t>
            </a:r>
            <a:r>
              <a:rPr b="0" i="0" lang="en-US" sz="28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Heart block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ventricles beat at own rate (slower or not at all)</a:t>
            </a:r>
          </a:p>
          <a:p>
            <a:pPr indent="-32385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b="0" i="0" lang="en-US" sz="28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Tachycardia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rapid heart rate (&gt;100 beats/min)</a:t>
            </a:r>
          </a:p>
          <a:p>
            <a:pPr indent="-32385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b="0" i="0" lang="en-US" sz="28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Bradycardia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very slow heart rate (&lt;60 beats/min)</a:t>
            </a:r>
          </a:p>
          <a:p>
            <a:pPr indent="-32385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b="0" i="0" lang="en-US" sz="28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Heart murmur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abnormal or unusual heart sounds</a:t>
            </a:r>
          </a:p>
          <a:p>
            <a:pPr indent="-273050" lvl="1" marL="730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Often valve problems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/>
          <p:nvPr>
            <p:ph type="title"/>
          </p:nvPr>
        </p:nvSpPr>
        <p:spPr>
          <a:xfrm>
            <a:off x="457200" y="152400"/>
            <a:ext cx="8229600" cy="1255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ct val="25000"/>
              <a:buFont typeface="Calibri"/>
              <a:buNone/>
            </a:pPr>
            <a:r>
              <a:rPr b="1" i="0" lang="en-US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rPr>
              <a:t>Cardiac Output</a:t>
            </a:r>
          </a:p>
        </p:txBody>
      </p:sp>
      <p:sp>
        <p:nvSpPr>
          <p:cNvPr id="529" name="Shape 529"/>
          <p:cNvSpPr txBox="1"/>
          <p:nvPr>
            <p:ph idx="1" type="body"/>
          </p:nvPr>
        </p:nvSpPr>
        <p:spPr>
          <a:xfrm>
            <a:off x="304800" y="1774825"/>
            <a:ext cx="8458200" cy="4625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rIns="91425" tIns="91425">
            <a:noAutofit/>
          </a:bodyPr>
          <a:lstStyle/>
          <a:p>
            <a:pPr indent="-32385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b="1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Cardiac Output (CO) = Heart Rate (HR) x Stroke Volume (SV)</a:t>
            </a:r>
          </a:p>
          <a:p>
            <a:pPr indent="-273050" lvl="1" marL="730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b="0" i="0" lang="en-US" sz="28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Stroke volume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volume of blood pumped out by one ventricle with each best</a:t>
            </a:r>
          </a:p>
          <a:p>
            <a:pPr indent="-273050" lvl="1" marL="730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1" marL="730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adult:</a:t>
            </a:r>
          </a:p>
          <a:p>
            <a:pPr indent="-187325" lvl="3" marL="12160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BB76D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 = HR (75 beats/min) x SV (70 ml/beat)</a:t>
            </a:r>
          </a:p>
          <a:p>
            <a:pPr indent="-187325" lvl="3" marL="12160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BB76D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 = 5250 ml/min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/>
          <p:nvPr>
            <p:ph type="title"/>
          </p:nvPr>
        </p:nvSpPr>
        <p:spPr>
          <a:xfrm>
            <a:off x="457200" y="152400"/>
            <a:ext cx="8229600" cy="1255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ct val="25000"/>
              <a:buFont typeface="Calibri"/>
              <a:buNone/>
            </a:pPr>
            <a:r>
              <a:rPr b="1" i="0" lang="en-US" sz="4500" u="none" cap="none" strike="noStrik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rPr>
              <a:t>Congestive Heart Failure</a:t>
            </a:r>
          </a:p>
        </p:txBody>
      </p:sp>
      <p:sp>
        <p:nvSpPr>
          <p:cNvPr id="535" name="Shape 535"/>
          <p:cNvSpPr txBox="1"/>
          <p:nvPr>
            <p:ph idx="1" type="body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rIns="91425" tIns="91425">
            <a:noAutofit/>
          </a:bodyPr>
          <a:lstStyle/>
          <a:p>
            <a:pPr indent="-32385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Progressive weakening of heart</a:t>
            </a:r>
          </a:p>
          <a:p>
            <a:pPr indent="-32385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heart efficiency → circulation inadequate to meet tissue needs</a:t>
            </a:r>
          </a:p>
          <a:p>
            <a:pPr indent="-32385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b="0" i="0"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Caused by:</a:t>
            </a:r>
          </a:p>
          <a:p>
            <a:pPr indent="-273050" lvl="1" marL="730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Coronary atherosclerosis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clogged coronary vessels</a:t>
            </a:r>
          </a:p>
          <a:p>
            <a:pPr indent="-273050" lvl="1" marL="730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Persistent high blood pressure</a:t>
            </a:r>
          </a:p>
          <a:p>
            <a:pPr indent="-273050" lvl="1" marL="7302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heart attacks – scar tissue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/>
          <p:nvPr>
            <p:ph type="ctrTitle"/>
          </p:nvPr>
        </p:nvSpPr>
        <p:spPr>
          <a:xfrm>
            <a:off x="2286000" y="3124200"/>
            <a:ext cx="6172199" cy="1893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ibre Baskerville"/>
              <a:buNone/>
            </a:pPr>
            <a:r>
              <a:rPr b="1" i="0" lang="en-US" sz="32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Blood Vessels &amp; Circulation</a:t>
            </a:r>
          </a:p>
        </p:txBody>
      </p:sp>
      <p:sp>
        <p:nvSpPr>
          <p:cNvPr id="541" name="Shape 541"/>
          <p:cNvSpPr txBox="1"/>
          <p:nvPr>
            <p:ph idx="1" type="subTitle"/>
          </p:nvPr>
        </p:nvSpPr>
        <p:spPr>
          <a:xfrm>
            <a:off x="2286000" y="5003800"/>
            <a:ext cx="617219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542" name="Shape 5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600" y="990600"/>
            <a:ext cx="3809999" cy="285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3000" u="none" cap="small" strike="noStrik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548" name="Shape 548"/>
          <p:cNvSpPr txBox="1"/>
          <p:nvPr>
            <p:ph idx="1" type="body"/>
          </p:nvPr>
        </p:nvSpPr>
        <p:spPr>
          <a:xfrm>
            <a:off x="457200" y="1600200"/>
            <a:ext cx="746760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800" u="sng" cap="none" strike="noStrike">
                <a:solidFill>
                  <a:srgbClr val="0070C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Vascular System</a:t>
            </a:r>
            <a:r>
              <a:rPr b="0" i="0" lang="en-US" sz="2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blood circulates inside closed transport systems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800" u="sng" cap="none" strike="noStrike">
                <a:solidFill>
                  <a:srgbClr val="0070C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Types of Blood Vessels</a:t>
            </a:r>
            <a:r>
              <a:rPr b="0" i="0" lang="en-US" sz="2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Arteries (takes blood </a:t>
            </a:r>
            <a:r>
              <a:rPr b="0" i="0" lang="en-US" sz="280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</a:t>
            </a:r>
            <a:r>
              <a:rPr b="0" i="0" lang="en-US" sz="2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way from heart)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Arterioles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Capillary beds 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Venules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Veins (return blood back to heart)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3050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/>
          <p:nvPr>
            <p:ph type="title"/>
          </p:nvPr>
        </p:nvSpPr>
        <p:spPr>
          <a:xfrm>
            <a:off x="304800" y="-26986"/>
            <a:ext cx="7467600" cy="10175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ibre Baskerville"/>
              <a:buNone/>
            </a:pPr>
            <a:r>
              <a:rPr b="0" i="0" lang="en-US" sz="32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Anatomy of Blood Vessels</a:t>
            </a:r>
          </a:p>
        </p:txBody>
      </p:sp>
      <p:sp>
        <p:nvSpPr>
          <p:cNvPr id="554" name="Shape 554"/>
          <p:cNvSpPr txBox="1"/>
          <p:nvPr>
            <p:ph idx="1" type="body"/>
          </p:nvPr>
        </p:nvSpPr>
        <p:spPr>
          <a:xfrm>
            <a:off x="228600" y="1066800"/>
            <a:ext cx="5333999" cy="5105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7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Three coats (tunics):</a:t>
            </a:r>
          </a:p>
          <a:p>
            <a:pPr indent="-32004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Libre Baskerville"/>
              <a:buAutoNum type="arabicPeriod"/>
            </a:pPr>
            <a:r>
              <a:rPr b="0" i="0" lang="en-US" sz="2700" u="sng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Tunica intima</a:t>
            </a:r>
            <a:r>
              <a:rPr b="0" i="0" lang="en-US" sz="27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endothelium lines the interior of vessels; decreases friction as blood flows</a:t>
            </a:r>
          </a:p>
          <a:p>
            <a:pPr indent="-32004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Libre Baskerville"/>
              <a:buAutoNum type="arabicPeriod"/>
            </a:pPr>
            <a:r>
              <a:rPr b="0" i="0" lang="en-US" sz="2700" u="sng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Tunica media</a:t>
            </a:r>
            <a:r>
              <a:rPr b="0" i="0" lang="en-US" sz="27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smooth muscle &amp; elastic tissue (dilates &amp; constricts vessels)</a:t>
            </a:r>
          </a:p>
          <a:p>
            <a:pPr indent="-32004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Libre Baskerville"/>
              <a:buAutoNum type="arabicPeriod"/>
            </a:pPr>
            <a:r>
              <a:rPr b="0" i="0" lang="en-US" sz="2700" u="sng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Tunica externa</a:t>
            </a:r>
            <a:r>
              <a:rPr b="0" i="0" lang="en-US" sz="27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fibrous connective tissue on outside supports and protects vessels</a:t>
            </a:r>
          </a:p>
          <a:p>
            <a:pPr indent="-273050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2592"/>
              <a:buFont typeface="Noto Sans Symbols"/>
              <a:buNone/>
            </a:pPr>
            <a:r>
              <a:t/>
            </a:r>
            <a:endParaRPr b="0" i="0" sz="27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555" name="Shape 5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4050" y="1981200"/>
            <a:ext cx="3409949" cy="2514599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Shape 556"/>
          <p:cNvSpPr/>
          <p:nvPr/>
        </p:nvSpPr>
        <p:spPr>
          <a:xfrm>
            <a:off x="4953000" y="2819400"/>
            <a:ext cx="1773236" cy="268286"/>
          </a:xfrm>
          <a:prstGeom prst="rightArrow">
            <a:avLst>
              <a:gd fmla="val 19966" name="adj1"/>
              <a:gd fmla="val 50000" name="adj2"/>
            </a:avLst>
          </a:prstGeom>
          <a:solidFill>
            <a:schemeClr val="dk1"/>
          </a:solidFill>
          <a:ln cap="flat" cmpd="sng" w="254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Shape 557"/>
          <p:cNvSpPr/>
          <p:nvPr/>
        </p:nvSpPr>
        <p:spPr>
          <a:xfrm>
            <a:off x="4267200" y="3124200"/>
            <a:ext cx="1773236" cy="268286"/>
          </a:xfrm>
          <a:prstGeom prst="rightArrow">
            <a:avLst>
              <a:gd fmla="val 19966" name="adj1"/>
              <a:gd fmla="val 50000" name="adj2"/>
            </a:avLst>
          </a:prstGeom>
          <a:solidFill>
            <a:schemeClr val="dk1"/>
          </a:solidFill>
          <a:ln cap="flat" cmpd="sng" w="254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Shape 558"/>
          <p:cNvSpPr/>
          <p:nvPr/>
        </p:nvSpPr>
        <p:spPr>
          <a:xfrm rot="10800000">
            <a:off x="6705599" y="4038600"/>
            <a:ext cx="1773236" cy="268286"/>
          </a:xfrm>
          <a:prstGeom prst="rightArrow">
            <a:avLst>
              <a:gd fmla="val 19966" name="adj1"/>
              <a:gd fmla="val 50000" name="adj2"/>
            </a:avLst>
          </a:prstGeom>
          <a:solidFill>
            <a:schemeClr val="dk1"/>
          </a:solidFill>
          <a:ln cap="flat" cmpd="sng" w="254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Shape 5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228600"/>
            <a:ext cx="8534399" cy="640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/>
          <p:nvPr/>
        </p:nvSpPr>
        <p:spPr>
          <a:xfrm>
            <a:off x="304800" y="457200"/>
            <a:ext cx="2666999" cy="990599"/>
          </a:xfrm>
          <a:prstGeom prst="roundRect">
            <a:avLst>
              <a:gd fmla="val 16667" name="adj"/>
            </a:avLst>
          </a:prstGeom>
          <a:solidFill>
            <a:srgbClr val="B32C16"/>
          </a:solidFill>
          <a:ln cap="flat" cmpd="sng" w="349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Libre Baskerville"/>
              <a:buNone/>
            </a:pPr>
            <a:r>
              <a:rPr b="0" i="0" lang="en-US" sz="3200" u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Arteries</a:t>
            </a:r>
          </a:p>
        </p:txBody>
      </p:sp>
      <p:sp>
        <p:nvSpPr>
          <p:cNvPr id="569" name="Shape 569"/>
          <p:cNvSpPr/>
          <p:nvPr/>
        </p:nvSpPr>
        <p:spPr>
          <a:xfrm>
            <a:off x="3124200" y="457200"/>
            <a:ext cx="2666999" cy="990599"/>
          </a:xfrm>
          <a:prstGeom prst="roundRect">
            <a:avLst>
              <a:gd fmla="val 16667" name="adj"/>
            </a:avLst>
          </a:prstGeom>
          <a:solidFill>
            <a:srgbClr val="7030A0"/>
          </a:solidFill>
          <a:ln cap="flat" cmpd="sng" w="349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Libre Baskerville"/>
              <a:buNone/>
            </a:pPr>
            <a:r>
              <a:rPr b="0" i="0" lang="en-US" sz="3200" u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Capillaries</a:t>
            </a:r>
          </a:p>
        </p:txBody>
      </p:sp>
      <p:sp>
        <p:nvSpPr>
          <p:cNvPr id="570" name="Shape 570"/>
          <p:cNvSpPr/>
          <p:nvPr/>
        </p:nvSpPr>
        <p:spPr>
          <a:xfrm>
            <a:off x="5943600" y="457200"/>
            <a:ext cx="2666999" cy="990599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349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Libre Baskerville"/>
              <a:buNone/>
            </a:pPr>
            <a:r>
              <a:rPr b="0" i="0" lang="en-US" sz="3200" u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Veins</a:t>
            </a:r>
          </a:p>
        </p:txBody>
      </p:sp>
      <p:sp>
        <p:nvSpPr>
          <p:cNvPr id="571" name="Shape 571"/>
          <p:cNvSpPr txBox="1"/>
          <p:nvPr/>
        </p:nvSpPr>
        <p:spPr>
          <a:xfrm>
            <a:off x="304800" y="1828800"/>
            <a:ext cx="2666999" cy="2678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5425" lvl="0" marL="225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Blood </a:t>
            </a:r>
            <a:r>
              <a:rPr b="0" i="0" lang="en-US" sz="2400" u="sng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</a:t>
            </a:r>
            <a:r>
              <a:rPr b="0" i="0" lang="en-US" sz="24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way from heart</a:t>
            </a:r>
          </a:p>
          <a:p>
            <a:pPr indent="-225425" lvl="0" marL="225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Thicker walls</a:t>
            </a:r>
          </a:p>
          <a:p>
            <a:pPr indent="-225425" lvl="0" marL="225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Withstand high pressure</a:t>
            </a:r>
          </a:p>
          <a:p>
            <a:pPr indent="-225425" lvl="0" marL="225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572" name="Shape 572"/>
          <p:cNvSpPr txBox="1"/>
          <p:nvPr/>
        </p:nvSpPr>
        <p:spPr>
          <a:xfrm>
            <a:off x="3124200" y="1828800"/>
            <a:ext cx="2666999" cy="2308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5425" lvl="0" marL="225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Walls 1-cell thick</a:t>
            </a:r>
          </a:p>
          <a:p>
            <a:pPr indent="-225425" lvl="0" marL="225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Exchange gases between blood and tissue cells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573" name="Shape 573"/>
          <p:cNvSpPr txBox="1"/>
          <p:nvPr/>
        </p:nvSpPr>
        <p:spPr>
          <a:xfrm>
            <a:off x="5943600" y="1828800"/>
            <a:ext cx="2666999" cy="4524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5425" lvl="0" marL="225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Blood back to heart</a:t>
            </a:r>
          </a:p>
          <a:p>
            <a:pPr indent="-225425" lvl="0" marL="225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Thinner walls</a:t>
            </a:r>
          </a:p>
          <a:p>
            <a:pPr indent="-225425" lvl="0" marL="225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Low pressure</a:t>
            </a:r>
          </a:p>
          <a:p>
            <a:pPr indent="-225425" lvl="0" marL="225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Large lumen</a:t>
            </a:r>
          </a:p>
          <a:p>
            <a:pPr indent="-225425" lvl="0" marL="225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sng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Valves</a:t>
            </a:r>
            <a:r>
              <a:rPr b="0" i="0" lang="en-US" sz="24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prevent blood backflow</a:t>
            </a:r>
          </a:p>
          <a:p>
            <a:pPr indent="-225425" lvl="0" marL="225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Skeletal muscles enhance venous return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/>
          <p:nvPr>
            <p:ph type="title"/>
          </p:nvPr>
        </p:nvSpPr>
        <p:spPr>
          <a:xfrm>
            <a:off x="457200" y="76200"/>
            <a:ext cx="74676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ibre Baskerville"/>
              <a:buNone/>
            </a:pPr>
            <a:r>
              <a:rPr b="1" i="0" lang="en-US" sz="32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Vericose Veins</a:t>
            </a:r>
          </a:p>
        </p:txBody>
      </p:sp>
      <p:sp>
        <p:nvSpPr>
          <p:cNvPr id="579" name="Shape 579"/>
          <p:cNvSpPr txBox="1"/>
          <p:nvPr>
            <p:ph idx="1" type="body"/>
          </p:nvPr>
        </p:nvSpPr>
        <p:spPr>
          <a:xfrm>
            <a:off x="457200" y="944562"/>
            <a:ext cx="8077199" cy="5330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People stand for long periods of time → inactivity or pressure on veins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Blood pools in feet and legs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Valves weaken → veins become twisted &amp; dilated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Treatment: compression stockings, exercise, laser treatment, surgery </a:t>
            </a:r>
          </a:p>
          <a:p>
            <a:pPr indent="-273050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580" name="Shape 5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3657600"/>
            <a:ext cx="2295524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Shape 5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9062" y="3717925"/>
            <a:ext cx="1143000" cy="28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Shape 5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32462" y="3719512"/>
            <a:ext cx="2470149" cy="2894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Shape 3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673100"/>
            <a:ext cx="8534399" cy="551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Shape 5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9300" y="228600"/>
            <a:ext cx="4584699" cy="6400799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Shape 588"/>
          <p:cNvSpPr txBox="1"/>
          <p:nvPr>
            <p:ph type="title"/>
          </p:nvPr>
        </p:nvSpPr>
        <p:spPr>
          <a:xfrm>
            <a:off x="457200" y="274637"/>
            <a:ext cx="74676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ibre Baskerville"/>
              <a:buNone/>
            </a:pPr>
            <a:r>
              <a:rPr b="0" i="0" lang="en-US" sz="36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Vital Signs</a:t>
            </a:r>
          </a:p>
        </p:txBody>
      </p:sp>
      <p:sp>
        <p:nvSpPr>
          <p:cNvPr id="589" name="Shape 589"/>
          <p:cNvSpPr txBox="1"/>
          <p:nvPr>
            <p:ph idx="1" type="body"/>
          </p:nvPr>
        </p:nvSpPr>
        <p:spPr>
          <a:xfrm>
            <a:off x="457200" y="1447800"/>
            <a:ext cx="4267199" cy="5026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600" u="sng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Pulse</a:t>
            </a:r>
            <a:r>
              <a:rPr b="0" i="0" lang="en-US" sz="26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expansion &amp; recoil of an artery with each beat of left ventricle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600" u="none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Pressure points </a:t>
            </a:r>
            <a:r>
              <a:rPr b="0" i="0" lang="en-US" sz="26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(eg. carotid artery, radial artery)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Normal resting: 70-76 beats/min</a:t>
            </a:r>
          </a:p>
          <a:p>
            <a:pPr indent="-273050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/>
          <p:nvPr>
            <p:ph type="title"/>
          </p:nvPr>
        </p:nvSpPr>
        <p:spPr>
          <a:xfrm>
            <a:off x="457200" y="274637"/>
            <a:ext cx="74676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ibre Baskerville"/>
              <a:buNone/>
            </a:pPr>
            <a:r>
              <a:rPr b="0" i="0" lang="en-US" sz="36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Vital Signs</a:t>
            </a:r>
          </a:p>
        </p:txBody>
      </p:sp>
      <p:sp>
        <p:nvSpPr>
          <p:cNvPr id="595" name="Shape 595"/>
          <p:cNvSpPr txBox="1"/>
          <p:nvPr>
            <p:ph idx="1" type="body"/>
          </p:nvPr>
        </p:nvSpPr>
        <p:spPr>
          <a:xfrm>
            <a:off x="457200" y="1447800"/>
            <a:ext cx="8077199" cy="5026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800" u="sng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Blood pressure</a:t>
            </a:r>
            <a:r>
              <a:rPr b="0" i="0" lang="en-US" sz="28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pressure of blood on inner walls of blood vessels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600" u="sng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Systolic presure</a:t>
            </a:r>
            <a:r>
              <a:rPr b="0" i="0" lang="en-US" sz="26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peak of ventricular contraction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600" u="sng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Diastolic pressure</a:t>
            </a:r>
            <a:r>
              <a:rPr b="0" i="0" lang="en-US" sz="26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ventricles relaxed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Written: Systolic/Diastolic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Normal: (120 mm Hg)/(70 mm Hg) or 120/70</a:t>
            </a:r>
          </a:p>
          <a:p>
            <a:pPr indent="-273050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ibre Baskerville"/>
              <a:buNone/>
            </a:pPr>
            <a:r>
              <a:rPr b="0" i="0" lang="en-US" sz="36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Measuring Blood Pressure</a:t>
            </a:r>
          </a:p>
        </p:txBody>
      </p:sp>
      <p:pic>
        <p:nvPicPr>
          <p:cNvPr id="601" name="Shape 6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133600"/>
            <a:ext cx="3809999" cy="336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Shape 6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7200" y="2286000"/>
            <a:ext cx="4343400" cy="287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Shape 6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609600"/>
            <a:ext cx="6248399" cy="563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 txBox="1"/>
          <p:nvPr>
            <p:ph type="title"/>
          </p:nvPr>
        </p:nvSpPr>
        <p:spPr>
          <a:xfrm>
            <a:off x="457200" y="0"/>
            <a:ext cx="7467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ibre Baskerville"/>
              <a:buNone/>
            </a:pPr>
            <a:r>
              <a:rPr b="0" i="0" lang="en-US" sz="36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Using a </a:t>
            </a:r>
            <a:r>
              <a:rPr b="1" i="0" lang="en-US" sz="3600" u="none" cap="small" strike="noStrike">
                <a:solidFill>
                  <a:srgbClr val="0070C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sphygmomanometer</a:t>
            </a:r>
          </a:p>
        </p:txBody>
      </p:sp>
      <p:sp>
        <p:nvSpPr>
          <p:cNvPr id="613" name="Shape 613"/>
          <p:cNvSpPr txBox="1"/>
          <p:nvPr>
            <p:ph idx="1" type="body"/>
          </p:nvPr>
        </p:nvSpPr>
        <p:spPr>
          <a:xfrm>
            <a:off x="457200" y="1066800"/>
            <a:ext cx="8001000" cy="5132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Wrap cuff around upper arm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Place stethoscope on brachial artery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Inflate cuff to 180 mm Hg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Slowly release air → listen for whooshing sounds in brachial artery (</a:t>
            </a:r>
            <a:r>
              <a:rPr b="1" i="0" lang="en-US" sz="2600" u="none">
                <a:solidFill>
                  <a:srgbClr val="0070C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Korotkoff sounds</a:t>
            </a:r>
            <a:r>
              <a:rPr b="0" i="0" lang="en-US" sz="26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)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b="0" i="0" lang="en-US" sz="260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Systolic</a:t>
            </a: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when sound begin to appear 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b="0" i="0" lang="en-US" sz="260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Diastolic</a:t>
            </a: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when sounds disappear</a:t>
            </a:r>
          </a:p>
        </p:txBody>
      </p:sp>
      <p:pic>
        <p:nvPicPr>
          <p:cNvPr id="614" name="Shape 6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5100" y="3810000"/>
            <a:ext cx="2247900" cy="287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 txBox="1"/>
          <p:nvPr>
            <p:ph type="title"/>
          </p:nvPr>
        </p:nvSpPr>
        <p:spPr>
          <a:xfrm>
            <a:off x="2286000" y="2895600"/>
            <a:ext cx="6553200" cy="20542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Libre Baskerville"/>
              <a:buNone/>
            </a:pPr>
            <a:r>
              <a:rPr b="1" i="0" lang="en-US" sz="2000" u="sng" cap="small" strike="noStrike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3"/>
              </a:rPr>
              <a:t>Y</a:t>
            </a:r>
            <a:r>
              <a:rPr b="1" i="0" lang="en-US" sz="2000" u="none" cap="small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</a:t>
            </a:r>
            <a:r>
              <a:rPr b="1" i="0" lang="en-US" sz="2000" u="sng" cap="small" strike="noStrike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4"/>
              </a:rPr>
              <a:t>ouTube: How to Measure Blood Pressure</a:t>
            </a:r>
          </a:p>
        </p:txBody>
      </p:sp>
      <p:sp>
        <p:nvSpPr>
          <p:cNvPr id="620" name="Shape 620"/>
          <p:cNvSpPr txBox="1"/>
          <p:nvPr>
            <p:ph idx="1" type="body"/>
          </p:nvPr>
        </p:nvSpPr>
        <p:spPr>
          <a:xfrm>
            <a:off x="2286000" y="5010150"/>
            <a:ext cx="617219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 txBox="1"/>
          <p:nvPr>
            <p:ph type="title"/>
          </p:nvPr>
        </p:nvSpPr>
        <p:spPr>
          <a:xfrm>
            <a:off x="457200" y="0"/>
            <a:ext cx="7467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ibre Baskerville"/>
              <a:buNone/>
            </a:pPr>
            <a:r>
              <a:rPr b="1" i="0" lang="en-US" sz="36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Homeostatic Imbalances</a:t>
            </a:r>
          </a:p>
        </p:txBody>
      </p:sp>
      <p:sp>
        <p:nvSpPr>
          <p:cNvPr id="626" name="Shape 626"/>
          <p:cNvSpPr txBox="1"/>
          <p:nvPr>
            <p:ph idx="1" type="body"/>
          </p:nvPr>
        </p:nvSpPr>
        <p:spPr>
          <a:xfrm>
            <a:off x="457200" y="1143000"/>
            <a:ext cx="8077199" cy="5056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600" u="sng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Hypertension</a:t>
            </a:r>
            <a:r>
              <a:rPr b="0" i="0" lang="en-US" sz="26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high blood pressure (&gt;140/90)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600" u="sng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Circulatory shock</a:t>
            </a:r>
            <a:r>
              <a:rPr b="0" i="0" lang="en-US" sz="26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acute hypotension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3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Blood loss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●"/>
            </a:pPr>
            <a:r>
              <a:rPr b="0" i="0" lang="en-US" sz="2600" u="sng" cap="none" strike="noStrike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Atherosclerosis </a:t>
            </a: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– artery walls thicken due to fatty deposits (plaques)</a:t>
            </a:r>
          </a:p>
          <a:p>
            <a:pPr indent="-273050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627" name="Shape 6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3400" y="3429000"/>
            <a:ext cx="3962399" cy="3170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Shape 6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" y="3581400"/>
            <a:ext cx="3276600" cy="3284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 txBox="1"/>
          <p:nvPr>
            <p:ph type="title"/>
          </p:nvPr>
        </p:nvSpPr>
        <p:spPr>
          <a:xfrm>
            <a:off x="304800" y="685800"/>
            <a:ext cx="3809999" cy="7921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ibre Baskerville"/>
              <a:buNone/>
            </a:pPr>
            <a:r>
              <a:rPr b="0" i="0" lang="en-US" sz="27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Stent vs. Bypass Surgery</a:t>
            </a:r>
          </a:p>
        </p:txBody>
      </p:sp>
      <p:pic>
        <p:nvPicPr>
          <p:cNvPr id="634" name="Shape 6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3400" y="381000"/>
            <a:ext cx="4532312" cy="58674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635" name="Shape 6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1981200"/>
            <a:ext cx="3809999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3000" u="none" cap="small" strike="noStrik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641" name="Shape 6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457200"/>
            <a:ext cx="7772400" cy="582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 txBox="1"/>
          <p:nvPr>
            <p:ph type="title"/>
          </p:nvPr>
        </p:nvSpPr>
        <p:spPr>
          <a:xfrm>
            <a:off x="457200" y="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Libre Baskerville"/>
              <a:buNone/>
            </a:pPr>
            <a:r>
              <a:rPr b="1" i="0" lang="en-US" sz="3600" u="none" cap="small" strike="noStrike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Congestive Heart Failure</a:t>
            </a:r>
          </a:p>
        </p:txBody>
      </p:sp>
      <p:sp>
        <p:nvSpPr>
          <p:cNvPr id="647" name="Shape 647"/>
          <p:cNvSpPr txBox="1"/>
          <p:nvPr>
            <p:ph idx="1" type="body"/>
          </p:nvPr>
        </p:nvSpPr>
        <p:spPr>
          <a:xfrm>
            <a:off x="457200" y="914400"/>
            <a:ext cx="8305799" cy="5284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Progressive weakening of heart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Low heart efficiency → circulation inadequate to meet tissue needs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600" u="sng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Caused by: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Coronary atherosclerosis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Persistent high blood pressure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Multiple heart attacks – scar tissue</a:t>
            </a:r>
          </a:p>
        </p:txBody>
      </p:sp>
      <p:pic>
        <p:nvPicPr>
          <p:cNvPr id="648" name="Shape 648"/>
          <p:cNvPicPr preferRelativeResize="0"/>
          <p:nvPr/>
        </p:nvPicPr>
        <p:blipFill/>
        <p:spPr>
          <a:xfrm>
            <a:off x="838200" y="4291012"/>
            <a:ext cx="3276600" cy="25669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49" name="Shape 6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4271962"/>
            <a:ext cx="3609975" cy="2586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Layers of the Heart Wall</a:t>
            </a:r>
          </a:p>
        </p:txBody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x="5257800" y="2895600"/>
            <a:ext cx="3733800" cy="3962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22287" lvl="0" marL="5603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AutoNum type="arabicPeriod"/>
            </a:pPr>
            <a:r>
              <a:rPr b="1" i="0" lang="en-US" sz="2600" u="none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Epicardium</a:t>
            </a:r>
            <a:r>
              <a:rPr b="0" i="0" lang="en-US" sz="26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– outer layer (pericardium)</a:t>
            </a:r>
          </a:p>
          <a:p>
            <a:pPr indent="-522287" lvl="0" marL="5603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AutoNum type="arabicPeriod"/>
            </a:pPr>
            <a:r>
              <a:rPr b="1" i="0" lang="en-US" sz="2600" u="none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Myocardium</a:t>
            </a:r>
            <a:r>
              <a:rPr b="0" i="0" lang="en-US" sz="26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– cardiac muscle</a:t>
            </a:r>
          </a:p>
          <a:p>
            <a:pPr indent="-522287" lvl="0" marL="5603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AutoNum type="arabicPeriod"/>
            </a:pPr>
            <a:r>
              <a:rPr b="1" i="0" lang="en-US" sz="2600" u="none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Endocardium</a:t>
            </a:r>
            <a:r>
              <a:rPr b="0" i="0" lang="en-US" sz="26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– endothelium lines chambers</a:t>
            </a:r>
          </a:p>
        </p:txBody>
      </p:sp>
      <p:pic>
        <p:nvPicPr>
          <p:cNvPr id="331" name="Shape 331"/>
          <p:cNvPicPr preferRelativeResize="0"/>
          <p:nvPr/>
        </p:nvPicPr>
        <p:blipFill rotWithShape="1">
          <a:blip r:embed="rId3">
            <a:alphaModFix/>
          </a:blip>
          <a:srcRect b="0" l="0" r="28421" t="0"/>
          <a:stretch/>
        </p:blipFill>
        <p:spPr>
          <a:xfrm>
            <a:off x="0" y="2286000"/>
            <a:ext cx="4953000" cy="2986087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Shape 332"/>
          <p:cNvSpPr/>
          <p:nvPr/>
        </p:nvSpPr>
        <p:spPr>
          <a:xfrm>
            <a:off x="4876800" y="2438400"/>
            <a:ext cx="381000" cy="1295400"/>
          </a:xfrm>
          <a:prstGeom prst="rightBrace">
            <a:avLst>
              <a:gd fmla="val 529" name="adj1"/>
              <a:gd fmla="val 50000" name="adj2"/>
            </a:avLst>
          </a:prstGeom>
          <a:noFill/>
          <a:ln cap="flat" cmpd="sng" w="2857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3" name="Shape 333"/>
          <p:cNvCxnSpPr/>
          <p:nvPr/>
        </p:nvCxnSpPr>
        <p:spPr>
          <a:xfrm rot="10800000">
            <a:off x="4572000" y="4038600"/>
            <a:ext cx="685799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/>
            <a:headEnd len="med" w="med" type="none"/>
            <a:tailEnd len="lg" w="lg" type="stealth"/>
          </a:ln>
        </p:spPr>
      </p:cxnSp>
      <p:cxnSp>
        <p:nvCxnSpPr>
          <p:cNvPr id="334" name="Shape 334"/>
          <p:cNvCxnSpPr/>
          <p:nvPr/>
        </p:nvCxnSpPr>
        <p:spPr>
          <a:xfrm rot="10800000">
            <a:off x="4648200" y="4419599"/>
            <a:ext cx="609599" cy="45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/>
            <a:headEnd len="med" w="med" type="none"/>
            <a:tailEnd len="lg" w="lg" type="stealth"/>
          </a:ln>
        </p:spPr>
      </p:cxnSp>
      <p:sp>
        <p:nvSpPr>
          <p:cNvPr id="335" name="Shape 335"/>
          <p:cNvSpPr txBox="1"/>
          <p:nvPr/>
        </p:nvSpPr>
        <p:spPr>
          <a:xfrm>
            <a:off x="2667000" y="4572000"/>
            <a:ext cx="2133599" cy="400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Heart chamber</a:t>
            </a: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Functions of Blood</a:t>
            </a:r>
          </a:p>
        </p:txBody>
      </p:sp>
      <p:sp>
        <p:nvSpPr>
          <p:cNvPr id="655" name="Shape 655"/>
          <p:cNvSpPr txBox="1"/>
          <p:nvPr>
            <p:ph idx="1" type="body"/>
          </p:nvPr>
        </p:nvSpPr>
        <p:spPr>
          <a:xfrm>
            <a:off x="612775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AutoNum type="arabicPeriod"/>
            </a:pPr>
            <a:r>
              <a:rPr b="0" i="0" lang="en-US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Deliver O</a:t>
            </a:r>
            <a:r>
              <a:rPr b="0" baseline="-25000" i="0" lang="en-US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  <a:r>
              <a:rPr b="0" i="0" lang="en-US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nutrients to all body cells</a:t>
            </a:r>
          </a:p>
          <a:p>
            <a:pPr indent="-514350" lvl="0" marL="5143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AutoNum type="arabicPeriod"/>
            </a:pPr>
            <a:r>
              <a:rPr b="0" i="0" lang="en-US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Transport waste products from cells for elimination</a:t>
            </a:r>
          </a:p>
          <a:p>
            <a:pPr indent="-514350" lvl="0" marL="5143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AutoNum type="arabicPeriod"/>
            </a:pPr>
            <a:r>
              <a:rPr b="0" i="0" lang="en-US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Transport hormones</a:t>
            </a:r>
          </a:p>
          <a:p>
            <a:pPr indent="-514350" lvl="0" marL="5143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AutoNum type="arabicPeriod"/>
            </a:pPr>
            <a:r>
              <a:rPr b="0" i="0" lang="en-US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Maintain body temp (distribute heat)</a:t>
            </a:r>
          </a:p>
          <a:p>
            <a:pPr indent="-514350" lvl="0" marL="5143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AutoNum type="arabicPeriod"/>
            </a:pPr>
            <a:r>
              <a:rPr b="0" i="0" lang="en-US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Maintain pH (carry buffers)</a:t>
            </a:r>
          </a:p>
          <a:p>
            <a:pPr indent="-514350" lvl="0" marL="5143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AutoNum type="arabicPeriod"/>
            </a:pPr>
            <a:r>
              <a:rPr b="0" i="0" lang="en-US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Maintain fluid volume</a:t>
            </a:r>
          </a:p>
          <a:p>
            <a:pPr indent="-514350" lvl="0" marL="5143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AutoNum type="arabicPeriod"/>
            </a:pPr>
            <a:r>
              <a:rPr b="0" i="0" lang="en-US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Prevent blood loss (clotting)</a:t>
            </a:r>
          </a:p>
          <a:p>
            <a:pPr indent="-514350" lvl="0" marL="5143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AutoNum type="arabicPeriod"/>
            </a:pPr>
            <a:r>
              <a:rPr b="0" i="0" lang="en-US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Prevent infection (WBCs, antibodies)</a:t>
            </a:r>
          </a:p>
          <a:p>
            <a:pPr indent="-31908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 txBox="1"/>
          <p:nvPr>
            <p:ph type="title"/>
          </p:nvPr>
        </p:nvSpPr>
        <p:spPr>
          <a:xfrm>
            <a:off x="3810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Blood Components</a:t>
            </a:r>
          </a:p>
        </p:txBody>
      </p:sp>
      <p:sp>
        <p:nvSpPr>
          <p:cNvPr id="661" name="Shape 661"/>
          <p:cNvSpPr txBox="1"/>
          <p:nvPr>
            <p:ph idx="1" type="body"/>
          </p:nvPr>
        </p:nvSpPr>
        <p:spPr>
          <a:xfrm>
            <a:off x="304800" y="1905000"/>
            <a:ext cx="4797425" cy="4190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sng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Plasma (55%)</a:t>
            </a:r>
          </a:p>
          <a:p>
            <a:pPr indent="-3222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◻"/>
            </a:pPr>
            <a:r>
              <a:rPr b="0" i="0" lang="en-US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water (90%), ions, proteins, gases, nutrients, wastes, hormones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sng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Cells (45%)</a:t>
            </a:r>
          </a:p>
          <a:p>
            <a:pPr indent="-3222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◻"/>
            </a:pPr>
            <a:r>
              <a:rPr b="0" i="0" lang="en-US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RBCs, WBCs, platelets</a:t>
            </a:r>
          </a:p>
          <a:p>
            <a:pPr indent="-3222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◻"/>
            </a:pPr>
            <a:r>
              <a:rPr b="0" i="0" lang="en-US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Develop from stem cells in bone marrow</a:t>
            </a:r>
          </a:p>
        </p:txBody>
      </p:sp>
      <p:pic>
        <p:nvPicPr>
          <p:cNvPr id="662" name="Shape 662"/>
          <p:cNvPicPr preferRelativeResize="0"/>
          <p:nvPr/>
        </p:nvPicPr>
        <p:blipFill rotWithShape="1">
          <a:blip r:embed="rId3">
            <a:alphaModFix/>
          </a:blip>
          <a:srcRect b="7141" l="0" r="6665" t="0"/>
          <a:stretch/>
        </p:blipFill>
        <p:spPr>
          <a:xfrm>
            <a:off x="5257800" y="3505200"/>
            <a:ext cx="3886200" cy="309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Shape 6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6400" y="381000"/>
            <a:ext cx="3276600" cy="270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Shape 6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0350"/>
            <a:ext cx="9144000" cy="5948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Blood Cell Formation</a:t>
            </a:r>
          </a:p>
        </p:txBody>
      </p:sp>
      <p:sp>
        <p:nvSpPr>
          <p:cNvPr id="674" name="Shape 674"/>
          <p:cNvSpPr txBox="1"/>
          <p:nvPr>
            <p:ph idx="1" type="body"/>
          </p:nvPr>
        </p:nvSpPr>
        <p:spPr>
          <a:xfrm>
            <a:off x="612775" y="1752600"/>
            <a:ext cx="4187824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sng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Hematopoiesis</a:t>
            </a:r>
            <a:r>
              <a:rPr b="0" i="0" lang="en-US" sz="2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blood cell formation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Occurs in red bone marrow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Skull, pelvis, ribs, sternum, humerus, femur</a:t>
            </a:r>
          </a:p>
        </p:txBody>
      </p:sp>
      <p:pic>
        <p:nvPicPr>
          <p:cNvPr id="675" name="Shape 6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0450" y="1828800"/>
            <a:ext cx="3975099" cy="380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Erythrocytes</a:t>
            </a:r>
          </a:p>
        </p:txBody>
      </p:sp>
      <p:sp>
        <p:nvSpPr>
          <p:cNvPr id="681" name="Shape 681"/>
          <p:cNvSpPr txBox="1"/>
          <p:nvPr>
            <p:ph idx="1" type="body"/>
          </p:nvPr>
        </p:nvSpPr>
        <p:spPr>
          <a:xfrm>
            <a:off x="612775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Red blood cells (RBCs)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Transport O</a:t>
            </a:r>
            <a:r>
              <a:rPr b="0" baseline="-25000" i="0" lang="en-US" sz="2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  <a:r>
              <a:rPr b="0" i="0" lang="en-US" sz="2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in blood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Biconcave discs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Anucleate (no nucleus)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sng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Hemoglobin</a:t>
            </a:r>
            <a:r>
              <a:rPr b="0" i="0" lang="en-US" sz="2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iron-containing protein, binds to O</a:t>
            </a:r>
            <a:r>
              <a:rPr b="0" baseline="-25000" i="0" lang="en-US" sz="2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Life span: 100-120 days</a:t>
            </a:r>
          </a:p>
        </p:txBody>
      </p:sp>
      <p:pic>
        <p:nvPicPr>
          <p:cNvPr id="682" name="Shape 6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4800" y="0"/>
            <a:ext cx="3759199" cy="28194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/>
          <p:nvPr>
            <p:ph idx="4294967295" type="body"/>
          </p:nvPr>
        </p:nvSpPr>
        <p:spPr>
          <a:xfrm>
            <a:off x="381000" y="304800"/>
            <a:ext cx="8531224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sng" cap="none" strike="noStrike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Anemia</a:t>
            </a:r>
            <a:r>
              <a:rPr b="0" i="0" lang="en-US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decrease in oxygen-carrying ability of blood</a:t>
            </a:r>
          </a:p>
          <a:p>
            <a:pPr indent="-3222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Low RBC count or deficient hemoglobin content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sng" cap="none" strike="noStrike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Sickle-Cell Disease</a:t>
            </a:r>
            <a:r>
              <a:rPr b="0" i="0" lang="en-US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abnormal hemoglobin</a:t>
            </a:r>
          </a:p>
          <a:p>
            <a:pPr indent="-3222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5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Genetic disorder</a:t>
            </a:r>
          </a:p>
          <a:p>
            <a:pPr indent="-3222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5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Carriers of 1 allele are resistant to malaria in Africa</a:t>
            </a:r>
          </a:p>
        </p:txBody>
      </p:sp>
      <p:pic>
        <p:nvPicPr>
          <p:cNvPr id="688" name="Shape 6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3733800"/>
            <a:ext cx="4427537" cy="277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Shape 6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0600" y="3810000"/>
            <a:ext cx="4008436" cy="261302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" name="Shape 6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533400"/>
            <a:ext cx="28194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Shape 6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33800" y="1219200"/>
            <a:ext cx="5283200" cy="396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Shape 6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800" y="3733800"/>
            <a:ext cx="3200399" cy="2408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Leukocytes</a:t>
            </a:r>
          </a:p>
        </p:txBody>
      </p:sp>
      <p:sp>
        <p:nvSpPr>
          <p:cNvPr id="702" name="Shape 702"/>
          <p:cNvSpPr txBox="1"/>
          <p:nvPr>
            <p:ph idx="1" type="body"/>
          </p:nvPr>
        </p:nvSpPr>
        <p:spPr>
          <a:xfrm>
            <a:off x="612775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White blood cells (WBCs)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Defend body against infection and tumors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Locate areas of tissue damage by responding to chemicals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Types: neutrophils, eosinophils, basophils, lymphocytes, monocytes</a:t>
            </a:r>
          </a:p>
        </p:txBody>
      </p:sp>
      <p:pic>
        <p:nvPicPr>
          <p:cNvPr id="703" name="Shape 7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4876800"/>
            <a:ext cx="7485061" cy="174942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Shape 708"/>
          <p:cNvSpPr txBox="1"/>
          <p:nvPr>
            <p:ph idx="4294967295" type="body"/>
          </p:nvPr>
        </p:nvSpPr>
        <p:spPr>
          <a:xfrm>
            <a:off x="381000" y="304800"/>
            <a:ext cx="8153399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900" u="sng" cap="none" strike="noStrike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Leukemia</a:t>
            </a:r>
            <a:r>
              <a:rPr b="0" i="0" lang="en-US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bone marrow becomes cancerous → huge numbers of WBCs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900" u="sng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Treatment</a:t>
            </a:r>
            <a:r>
              <a:rPr b="0" i="0" lang="en-US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chemotherapy, radiation, stem cell transplant</a:t>
            </a:r>
          </a:p>
        </p:txBody>
      </p:sp>
      <p:pic>
        <p:nvPicPr>
          <p:cNvPr id="709" name="Shape 7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2514600"/>
            <a:ext cx="5486399" cy="4032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714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Platelets</a:t>
            </a:r>
          </a:p>
        </p:txBody>
      </p:sp>
      <p:sp>
        <p:nvSpPr>
          <p:cNvPr id="715" name="Shape 715"/>
          <p:cNvSpPr txBox="1"/>
          <p:nvPr>
            <p:ph idx="1" type="body"/>
          </p:nvPr>
        </p:nvSpPr>
        <p:spPr>
          <a:xfrm>
            <a:off x="612775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Cell fragments (irregularly-shaped bodies)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Needed for clotting blood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1908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716" name="Shape 7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3400425"/>
            <a:ext cx="3629024" cy="249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Shape 7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8200" y="3171825"/>
            <a:ext cx="3809999" cy="284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Shape 3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143000"/>
            <a:ext cx="4195762" cy="464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Shape 341"/>
          <p:cNvPicPr preferRelativeResize="0"/>
          <p:nvPr/>
        </p:nvPicPr>
        <p:blipFill rotWithShape="1">
          <a:blip r:embed="rId4">
            <a:alphaModFix/>
          </a:blip>
          <a:srcRect b="11903" l="0" r="44642" t="0"/>
          <a:stretch/>
        </p:blipFill>
        <p:spPr>
          <a:xfrm>
            <a:off x="4524375" y="1066800"/>
            <a:ext cx="4086224" cy="487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Shape 722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78B"/>
              </a:buClr>
              <a:buSzPct val="25000"/>
              <a:buFont typeface="Questrial"/>
              <a:buNone/>
            </a:pPr>
            <a:r>
              <a:rPr b="0" i="0" lang="en-US" sz="4000" u="none" cap="none" strike="noStrike">
                <a:solidFill>
                  <a:srgbClr val="00478B"/>
                </a:solidFill>
                <a:latin typeface="Questrial"/>
                <a:ea typeface="Questrial"/>
                <a:cs typeface="Questrial"/>
                <a:sym typeface="Questrial"/>
              </a:rPr>
              <a:t>Hemostasis</a:t>
            </a:r>
            <a:r>
              <a:rPr b="0" i="0" lang="en-US" sz="4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= stoppage of bleeding</a:t>
            </a:r>
          </a:p>
        </p:txBody>
      </p:sp>
      <p:sp>
        <p:nvSpPr>
          <p:cNvPr id="723" name="Shape 723"/>
          <p:cNvSpPr txBox="1"/>
          <p:nvPr>
            <p:ph idx="1" type="body"/>
          </p:nvPr>
        </p:nvSpPr>
        <p:spPr>
          <a:xfrm>
            <a:off x="612775" y="1600200"/>
            <a:ext cx="8153399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AutoNum type="arabicPeriod"/>
            </a:pPr>
            <a:r>
              <a:rPr b="0" i="0" lang="en-US" sz="29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Vascular spasm</a:t>
            </a:r>
          </a:p>
          <a:p>
            <a:pPr indent="-523875" lvl="2" marL="1108075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b="0" i="0" lang="en-US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Constrict damaged blood vessels</a:t>
            </a:r>
          </a:p>
          <a:p>
            <a:pPr indent="-514350" lvl="0" marL="5143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AutoNum type="arabicPeriod"/>
            </a:pPr>
            <a:r>
              <a:rPr b="0" i="0" lang="en-US" sz="29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Platelet plug forms</a:t>
            </a:r>
          </a:p>
          <a:p>
            <a:pPr indent="-523875" lvl="2" marL="1108075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b="0" i="0" lang="en-US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Platelets stick and bind to damaged site</a:t>
            </a:r>
          </a:p>
          <a:p>
            <a:pPr indent="-523875" lvl="2" marL="1108075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b="0" i="0" lang="en-US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Release chemicals to attract more platelets</a:t>
            </a:r>
          </a:p>
          <a:p>
            <a:pPr indent="-514350" lvl="0" marL="5143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AutoNum type="arabicPeriod"/>
            </a:pPr>
            <a:r>
              <a:rPr b="0" i="0" lang="en-US" sz="29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Coagulation</a:t>
            </a:r>
          </a:p>
          <a:p>
            <a:pPr indent="-523875" lvl="2" marL="1108075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b="0" i="0" lang="en-US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Blood clotting</a:t>
            </a:r>
          </a:p>
          <a:p>
            <a:pPr indent="-523875" lvl="2" marL="1108075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b="1" i="0" lang="en-US" sz="2400" u="none" cap="none" strike="noStrike">
                <a:solidFill>
                  <a:srgbClr val="00478B"/>
                </a:solidFill>
                <a:latin typeface="Questrial"/>
                <a:ea typeface="Questrial"/>
                <a:cs typeface="Questrial"/>
                <a:sym typeface="Questrial"/>
              </a:rPr>
              <a:t>Fibrin</a:t>
            </a:r>
            <a:r>
              <a:rPr b="0" i="0" lang="en-US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threads forms mesh that traps RBCs</a:t>
            </a:r>
          </a:p>
          <a:p>
            <a:pPr indent="-514350" lvl="0" marL="5143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0" i="0" lang="en-US" sz="2800" u="sng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Time</a:t>
            </a:r>
            <a:r>
              <a:rPr b="0" i="0" lang="en-US" sz="2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blood clot normally forms within 3-6 min.</a:t>
            </a:r>
          </a:p>
        </p:txBody>
      </p:sp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" name="Shape 7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9525" y="0"/>
            <a:ext cx="658494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" name="Shape 7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3200" y="228600"/>
            <a:ext cx="6197600" cy="640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Disorders</a:t>
            </a:r>
          </a:p>
        </p:txBody>
      </p:sp>
      <p:sp>
        <p:nvSpPr>
          <p:cNvPr id="739" name="Shape 739"/>
          <p:cNvSpPr txBox="1"/>
          <p:nvPr>
            <p:ph idx="1" type="body"/>
          </p:nvPr>
        </p:nvSpPr>
        <p:spPr>
          <a:xfrm>
            <a:off x="612775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900" u="sng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Thrombus</a:t>
            </a:r>
            <a:r>
              <a:rPr b="0" i="0" lang="en-US" sz="29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clot in unbroken blood vessel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Coronary thrombosis = heart attack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900" u="sng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Embolus</a:t>
            </a:r>
            <a:r>
              <a:rPr b="0" i="0" lang="en-US" sz="29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thrombus breaks away from vessel wall and floats freely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Cerebral embolus = stroke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900" u="sng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Hemophilia</a:t>
            </a:r>
            <a:r>
              <a:rPr b="0" i="0" lang="en-US" sz="29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hereditary bleeding disorder, lack clotting factors</a:t>
            </a:r>
          </a:p>
          <a:p>
            <a:pPr indent="-31908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Human Blood Groups</a:t>
            </a:r>
          </a:p>
        </p:txBody>
      </p:sp>
      <p:sp>
        <p:nvSpPr>
          <p:cNvPr id="745" name="Shape 745"/>
          <p:cNvSpPr txBox="1"/>
          <p:nvPr>
            <p:ph idx="1" type="body"/>
          </p:nvPr>
        </p:nvSpPr>
        <p:spPr>
          <a:xfrm>
            <a:off x="612775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sng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Antigen</a:t>
            </a:r>
            <a:r>
              <a:rPr b="0" i="0" lang="en-US" sz="2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foreign substance that immune system recognizes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sng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Antibodies</a:t>
            </a:r>
            <a:r>
              <a:rPr b="0" i="0" lang="en-US" sz="2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Y-shaped proteins secreted by WBC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b="0" i="0" lang="en-US" sz="2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 that attach to antigens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sng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Agglutination</a:t>
            </a:r>
            <a:r>
              <a:rPr b="0" i="0" lang="en-US" sz="2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clumping caused by antibodies binding to antigens on RBCs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sng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RBC surface proteins</a:t>
            </a:r>
            <a:r>
              <a:rPr b="0" i="0" lang="en-US" sz="2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 antigen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 antigen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Rh antigen</a:t>
            </a:r>
          </a:p>
          <a:p>
            <a:pPr indent="-31908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ABO Blood Groups</a:t>
            </a:r>
          </a:p>
        </p:txBody>
      </p:sp>
      <p:pic>
        <p:nvPicPr>
          <p:cNvPr id="751" name="Shape 7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600200"/>
            <a:ext cx="7848599" cy="2047874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Shape 752"/>
          <p:cNvSpPr txBox="1"/>
          <p:nvPr/>
        </p:nvSpPr>
        <p:spPr>
          <a:xfrm>
            <a:off x="1066800" y="3733800"/>
            <a:ext cx="13715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42%</a:t>
            </a:r>
          </a:p>
        </p:txBody>
      </p:sp>
      <p:sp>
        <p:nvSpPr>
          <p:cNvPr id="753" name="Shape 753"/>
          <p:cNvSpPr txBox="1"/>
          <p:nvPr/>
        </p:nvSpPr>
        <p:spPr>
          <a:xfrm>
            <a:off x="3124200" y="3733800"/>
            <a:ext cx="13715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12%</a:t>
            </a:r>
          </a:p>
        </p:txBody>
      </p:sp>
      <p:sp>
        <p:nvSpPr>
          <p:cNvPr id="754" name="Shape 754"/>
          <p:cNvSpPr txBox="1"/>
          <p:nvPr/>
        </p:nvSpPr>
        <p:spPr>
          <a:xfrm>
            <a:off x="5029200" y="3733800"/>
            <a:ext cx="13715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3%</a:t>
            </a:r>
          </a:p>
        </p:txBody>
      </p:sp>
      <p:sp>
        <p:nvSpPr>
          <p:cNvPr id="755" name="Shape 755"/>
          <p:cNvSpPr txBox="1"/>
          <p:nvPr/>
        </p:nvSpPr>
        <p:spPr>
          <a:xfrm>
            <a:off x="7086600" y="3733800"/>
            <a:ext cx="13715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43%</a:t>
            </a:r>
          </a:p>
        </p:txBody>
      </p:sp>
      <p:sp>
        <p:nvSpPr>
          <p:cNvPr id="756" name="Shape 756"/>
          <p:cNvSpPr txBox="1"/>
          <p:nvPr>
            <p:ph idx="1" type="body"/>
          </p:nvPr>
        </p:nvSpPr>
        <p:spPr>
          <a:xfrm>
            <a:off x="1143000" y="4495800"/>
            <a:ext cx="7619999" cy="2438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Type A: has A antigen on surface of RBC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Type B: has B antigen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Type AB: has both A &amp; B antigens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Type O: has no antigens on surface</a:t>
            </a:r>
          </a:p>
        </p:txBody>
      </p:sp>
    </p:spTree>
  </p:cSld>
  <p:clrMapOvr>
    <a:masterClrMapping/>
  </p:clrMapOvr>
  <p:transition spd="slow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Shape 761"/>
          <p:cNvSpPr txBox="1"/>
          <p:nvPr>
            <p:ph idx="4294967295" type="body"/>
          </p:nvPr>
        </p:nvSpPr>
        <p:spPr>
          <a:xfrm>
            <a:off x="685800" y="838200"/>
            <a:ext cx="8077199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Rh antigen found on RBC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b="0" i="0" lang="en-US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 in </a:t>
            </a:r>
            <a:r>
              <a:rPr b="0" i="1" lang="en-US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Rhesus</a:t>
            </a:r>
            <a:r>
              <a:rPr b="0" i="0" lang="en-US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monkeys (1940)</a:t>
            </a:r>
          </a:p>
        </p:txBody>
      </p:sp>
      <p:pic>
        <p:nvPicPr>
          <p:cNvPr id="762" name="Shape 7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00" y="2452686"/>
            <a:ext cx="1762124" cy="131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Shape 7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19675" y="2451100"/>
            <a:ext cx="1762124" cy="1312862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Shape 764"/>
          <p:cNvSpPr txBox="1"/>
          <p:nvPr/>
        </p:nvSpPr>
        <p:spPr>
          <a:xfrm>
            <a:off x="1600200" y="3840162"/>
            <a:ext cx="27431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Rh+ : 85%</a:t>
            </a:r>
          </a:p>
        </p:txBody>
      </p:sp>
      <p:sp>
        <p:nvSpPr>
          <p:cNvPr id="765" name="Shape 765"/>
          <p:cNvSpPr txBox="1"/>
          <p:nvPr/>
        </p:nvSpPr>
        <p:spPr>
          <a:xfrm>
            <a:off x="4572000" y="3840162"/>
            <a:ext cx="27431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Rh- : 15%</a:t>
            </a:r>
          </a:p>
        </p:txBody>
      </p:sp>
    </p:spTree>
  </p:cSld>
  <p:clrMapOvr>
    <a:masterClrMapping/>
  </p:clrMapOvr>
  <p:transition spd="slow">
    <p:cut/>
  </p:transition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0" name="Shape 7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61" y="457200"/>
            <a:ext cx="8961436" cy="624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 txBox="1"/>
          <p:nvPr>
            <p:ph idx="1" type="body"/>
          </p:nvPr>
        </p:nvSpPr>
        <p:spPr>
          <a:xfrm>
            <a:off x="1371600" y="2743200"/>
            <a:ext cx="7123111" cy="1673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76" name="Shape 776"/>
          <p:cNvSpPr txBox="1"/>
          <p:nvPr>
            <p:ph type="title"/>
          </p:nvPr>
        </p:nvSpPr>
        <p:spPr>
          <a:xfrm>
            <a:off x="1371600" y="1600200"/>
            <a:ext cx="76199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Questrial"/>
              <a:buNone/>
            </a:pPr>
            <a:r>
              <a:rPr b="0" i="0" lang="en-US" sz="4400" u="sng" cap="none" strike="noStrik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Blood Typing Game</a:t>
            </a:r>
          </a:p>
        </p:txBody>
      </p:sp>
    </p:spTree>
  </p:cSld>
  <p:clrMapOvr>
    <a:masterClrMapping/>
  </p:clrMapOvr>
  <p:transition spd="slow">
    <p:cut/>
  </p:transition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1" name="Shape 7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3850" y="228600"/>
            <a:ext cx="5956300" cy="640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Shape 346"/>
          <p:cNvPicPr preferRelativeResize="0"/>
          <p:nvPr/>
        </p:nvPicPr>
        <p:blipFill rotWithShape="1">
          <a:blip r:embed="rId3">
            <a:alphaModFix/>
          </a:blip>
          <a:srcRect b="7141" l="23213" r="22320" t="0"/>
          <a:stretch/>
        </p:blipFill>
        <p:spPr>
          <a:xfrm>
            <a:off x="4876800" y="1524000"/>
            <a:ext cx="3992562" cy="5105399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Shape 347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Heart Chambers</a:t>
            </a:r>
          </a:p>
        </p:txBody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304800" y="1981200"/>
            <a:ext cx="44195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1" i="0" lang="en-US" sz="2900" u="sng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Atrium</a:t>
            </a:r>
            <a:r>
              <a:rPr b="1" i="0" lang="en-US" sz="2900" u="none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 (R &amp; L)</a:t>
            </a:r>
            <a:r>
              <a:rPr b="0" i="0" lang="en-US" sz="29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receive blood (entryway)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1" i="0" lang="en-US" sz="2900" u="sng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Ventricle</a:t>
            </a:r>
            <a:r>
              <a:rPr b="1" i="0" lang="en-US" sz="2900" u="none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 (R &amp; L)</a:t>
            </a:r>
            <a:r>
              <a:rPr b="0" i="0" lang="en-US" sz="29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pump blood out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1" i="0" lang="en-US" sz="2900" u="sng">
                <a:solidFill>
                  <a:srgbClr val="7030A0"/>
                </a:solidFill>
                <a:latin typeface="Questrial"/>
                <a:ea typeface="Questrial"/>
                <a:cs typeface="Questrial"/>
                <a:sym typeface="Questrial"/>
              </a:rPr>
              <a:t>Septum</a:t>
            </a:r>
            <a:r>
              <a:rPr b="0" i="0" lang="en-US" sz="29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wall between atria &amp; ventricles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1" i="0" lang="en-US" sz="2900" u="sng">
                <a:solidFill>
                  <a:srgbClr val="00B050"/>
                </a:solidFill>
                <a:latin typeface="Questrial"/>
                <a:ea typeface="Questrial"/>
                <a:cs typeface="Questrial"/>
                <a:sym typeface="Questrial"/>
              </a:rPr>
              <a:t>Valves</a:t>
            </a:r>
            <a:r>
              <a:rPr b="0" i="0" lang="en-US" sz="29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prevent backflow of blood</a:t>
            </a:r>
          </a:p>
        </p:txBody>
      </p:sp>
      <p:cxnSp>
        <p:nvCxnSpPr>
          <p:cNvPr id="349" name="Shape 349"/>
          <p:cNvCxnSpPr/>
          <p:nvPr/>
        </p:nvCxnSpPr>
        <p:spPr>
          <a:xfrm>
            <a:off x="4495800" y="2438400"/>
            <a:ext cx="1371599" cy="1524000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miter/>
            <a:headEnd len="med" w="med" type="none"/>
            <a:tailEnd len="lg" w="lg" type="stealth"/>
          </a:ln>
        </p:spPr>
      </p:cxnSp>
      <p:cxnSp>
        <p:nvCxnSpPr>
          <p:cNvPr id="350" name="Shape 350"/>
          <p:cNvCxnSpPr/>
          <p:nvPr/>
        </p:nvCxnSpPr>
        <p:spPr>
          <a:xfrm>
            <a:off x="4495800" y="2438400"/>
            <a:ext cx="3124199" cy="1066799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miter/>
            <a:headEnd len="med" w="med" type="none"/>
            <a:tailEnd len="lg" w="lg" type="stealth"/>
          </a:ln>
        </p:spPr>
      </p:cxnSp>
      <p:cxnSp>
        <p:nvCxnSpPr>
          <p:cNvPr id="351" name="Shape 351"/>
          <p:cNvCxnSpPr/>
          <p:nvPr/>
        </p:nvCxnSpPr>
        <p:spPr>
          <a:xfrm>
            <a:off x="4419600" y="3276600"/>
            <a:ext cx="3352799" cy="1600199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miter/>
            <a:headEnd len="med" w="med" type="none"/>
            <a:tailEnd len="lg" w="lg" type="stealth"/>
          </a:ln>
        </p:spPr>
      </p:cxnSp>
      <p:cxnSp>
        <p:nvCxnSpPr>
          <p:cNvPr id="352" name="Shape 352"/>
          <p:cNvCxnSpPr/>
          <p:nvPr/>
        </p:nvCxnSpPr>
        <p:spPr>
          <a:xfrm>
            <a:off x="4419600" y="3276600"/>
            <a:ext cx="2286000" cy="2133599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miter/>
            <a:headEnd len="med" w="med" type="none"/>
            <a:tailEnd len="lg" w="lg" type="stealth"/>
          </a:ln>
        </p:spPr>
      </p:cxnSp>
      <p:sp>
        <p:nvSpPr>
          <p:cNvPr id="353" name="Shape 353"/>
          <p:cNvSpPr/>
          <p:nvPr/>
        </p:nvSpPr>
        <p:spPr>
          <a:xfrm rot="600000">
            <a:off x="4046537" y="4703762"/>
            <a:ext cx="3124199" cy="381000"/>
          </a:xfrm>
          <a:prstGeom prst="rightArrow">
            <a:avLst>
              <a:gd fmla="val 20283" name="adj1"/>
              <a:gd fmla="val 50000" name="adj2"/>
            </a:avLst>
          </a:prstGeom>
          <a:solidFill>
            <a:srgbClr val="7030A0"/>
          </a:solidFill>
          <a:ln cap="flat" cmpd="sng" w="190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4" name="Shape 354"/>
          <p:cNvCxnSpPr/>
          <p:nvPr/>
        </p:nvCxnSpPr>
        <p:spPr>
          <a:xfrm flipH="1" rot="10800000">
            <a:off x="5334000" y="4724399"/>
            <a:ext cx="685799" cy="1828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/>
            <a:headEnd len="med" w="med" type="none"/>
            <a:tailEnd len="lg" w="lg" type="stealth"/>
          </a:ln>
        </p:spPr>
      </p:cxnSp>
      <p:cxnSp>
        <p:nvCxnSpPr>
          <p:cNvPr id="355" name="Shape 355"/>
          <p:cNvCxnSpPr/>
          <p:nvPr/>
        </p:nvCxnSpPr>
        <p:spPr>
          <a:xfrm flipH="1" rot="10800000">
            <a:off x="5334000" y="4038600"/>
            <a:ext cx="2438399" cy="2514599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/>
            <a:headEnd len="med" w="med" type="none"/>
            <a:tailEnd len="lg" w="lg" type="stealth"/>
          </a:ln>
        </p:spPr>
      </p:cxnSp>
      <p:cxnSp>
        <p:nvCxnSpPr>
          <p:cNvPr id="356" name="Shape 356"/>
          <p:cNvCxnSpPr/>
          <p:nvPr/>
        </p:nvCxnSpPr>
        <p:spPr>
          <a:xfrm flipH="1" rot="10800000">
            <a:off x="5334000" y="3962399"/>
            <a:ext cx="1371599" cy="2590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/>
            <a:headEnd len="med" w="med" type="none"/>
            <a:tailEnd len="lg" w="lg" type="stealth"/>
          </a:ln>
        </p:spPr>
      </p:cxnSp>
      <p:sp>
        <p:nvSpPr>
          <p:cNvPr id="357" name="Shape 357"/>
          <p:cNvSpPr txBox="1"/>
          <p:nvPr/>
        </p:nvSpPr>
        <p:spPr>
          <a:xfrm>
            <a:off x="4876800" y="1676400"/>
            <a:ext cx="1904999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Right Side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7239000" y="1981200"/>
            <a:ext cx="1904999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Left Side</a:t>
            </a:r>
          </a:p>
        </p:txBody>
      </p:sp>
    </p:spTree>
  </p:cSld>
  <p:clrMapOvr>
    <a:masterClrMapping/>
  </p:clrMapOvr>
  <p:transition spd="slow">
    <p:cut/>
  </p:transition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 txBox="1"/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Blood Typing Analysis</a:t>
            </a:r>
          </a:p>
        </p:txBody>
      </p:sp>
      <p:sp>
        <p:nvSpPr>
          <p:cNvPr id="787" name="Shape 787"/>
          <p:cNvSpPr txBox="1"/>
          <p:nvPr>
            <p:ph idx="1" type="body"/>
          </p:nvPr>
        </p:nvSpPr>
        <p:spPr>
          <a:xfrm>
            <a:off x="533400" y="1600200"/>
            <a:ext cx="7162799" cy="190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Blood sample mixed with 3 antibodies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If blood </a:t>
            </a:r>
            <a:r>
              <a:rPr b="0" i="0" lang="en-US" sz="2800" u="sng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clumps</a:t>
            </a:r>
            <a:r>
              <a:rPr b="0" i="0" lang="en-US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antigens are </a:t>
            </a:r>
            <a:r>
              <a:rPr b="0" i="0" lang="en-US" sz="2800" u="sng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present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If </a:t>
            </a:r>
            <a:r>
              <a:rPr b="0" i="0" lang="en-US" sz="2800" u="sng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no clumps</a:t>
            </a:r>
            <a:r>
              <a:rPr b="0" i="0" lang="en-US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b="0" i="0" lang="en-US" sz="2800" u="sng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no antigens</a:t>
            </a:r>
            <a:r>
              <a:rPr b="0" i="0" lang="en-US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are present</a:t>
            </a:r>
          </a:p>
        </p:txBody>
      </p:sp>
      <p:pic>
        <p:nvPicPr>
          <p:cNvPr id="788" name="Shape 7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1000" y="3314700"/>
            <a:ext cx="2200275" cy="3314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9" name="Shape 789"/>
          <p:cNvCxnSpPr/>
          <p:nvPr/>
        </p:nvCxnSpPr>
        <p:spPr>
          <a:xfrm>
            <a:off x="3810000" y="4038600"/>
            <a:ext cx="838199" cy="152399"/>
          </a:xfrm>
          <a:prstGeom prst="straightConnector1">
            <a:avLst/>
          </a:prstGeom>
          <a:noFill/>
          <a:ln cap="flat" cmpd="sng" w="57150">
            <a:solidFill>
              <a:schemeClr val="hlink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790" name="Shape 790"/>
          <p:cNvSpPr txBox="1"/>
          <p:nvPr/>
        </p:nvSpPr>
        <p:spPr>
          <a:xfrm>
            <a:off x="381000" y="3581400"/>
            <a:ext cx="34290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Anti-A antibody test</a:t>
            </a:r>
          </a:p>
        </p:txBody>
      </p:sp>
      <p:sp>
        <p:nvSpPr>
          <p:cNvPr id="791" name="Shape 791"/>
          <p:cNvSpPr txBox="1"/>
          <p:nvPr/>
        </p:nvSpPr>
        <p:spPr>
          <a:xfrm>
            <a:off x="228600" y="5562600"/>
            <a:ext cx="34290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Anti-B antibody test</a:t>
            </a:r>
          </a:p>
        </p:txBody>
      </p:sp>
      <p:cxnSp>
        <p:nvCxnSpPr>
          <p:cNvPr id="792" name="Shape 792"/>
          <p:cNvCxnSpPr/>
          <p:nvPr/>
        </p:nvCxnSpPr>
        <p:spPr>
          <a:xfrm flipH="1" rot="10800000">
            <a:off x="3657600" y="5715000"/>
            <a:ext cx="1143000" cy="152399"/>
          </a:xfrm>
          <a:prstGeom prst="straightConnector1">
            <a:avLst/>
          </a:prstGeom>
          <a:noFill/>
          <a:ln cap="flat" cmpd="sng" w="57150">
            <a:solidFill>
              <a:schemeClr val="hlink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793" name="Shape 793"/>
          <p:cNvSpPr txBox="1"/>
          <p:nvPr/>
        </p:nvSpPr>
        <p:spPr>
          <a:xfrm>
            <a:off x="6705600" y="3810000"/>
            <a:ext cx="2209799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Rh antibody test</a:t>
            </a:r>
          </a:p>
        </p:txBody>
      </p:sp>
      <p:cxnSp>
        <p:nvCxnSpPr>
          <p:cNvPr id="794" name="Shape 794"/>
          <p:cNvCxnSpPr/>
          <p:nvPr/>
        </p:nvCxnSpPr>
        <p:spPr>
          <a:xfrm flipH="1">
            <a:off x="5867399" y="4343400"/>
            <a:ext cx="1295400" cy="609599"/>
          </a:xfrm>
          <a:prstGeom prst="straightConnector1">
            <a:avLst/>
          </a:prstGeom>
          <a:noFill/>
          <a:ln cap="flat" cmpd="sng" w="57150">
            <a:solidFill>
              <a:schemeClr val="hlink"/>
            </a:solidFill>
            <a:prstDash val="solid"/>
            <a:miter/>
            <a:headEnd len="med" w="med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Shape 7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838200"/>
            <a:ext cx="7772400" cy="5265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Shape 3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3275" y="1584325"/>
            <a:ext cx="5800725" cy="512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Shape 364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Double Circulation Loop</a:t>
            </a:r>
          </a:p>
        </p:txBody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x="76200" y="1981200"/>
            <a:ext cx="37338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900" u="sng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Pulmonary circuit</a:t>
            </a:r>
            <a:r>
              <a:rPr b="0" i="0" lang="en-US" sz="29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blood to/from </a:t>
            </a:r>
            <a:r>
              <a:rPr b="1" i="1" lang="en-US" sz="2900" u="none">
                <a:solidFill>
                  <a:srgbClr val="7030A0"/>
                </a:solidFill>
                <a:latin typeface="Questrial"/>
                <a:ea typeface="Questrial"/>
                <a:cs typeface="Questrial"/>
                <a:sym typeface="Questrial"/>
              </a:rPr>
              <a:t>lungs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900" u="sng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Systemic circuit</a:t>
            </a:r>
            <a:r>
              <a:rPr b="0" i="0" lang="en-US" sz="29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blood to/from </a:t>
            </a:r>
            <a:r>
              <a:rPr b="1" i="1" lang="en-US" sz="2900" u="none">
                <a:solidFill>
                  <a:srgbClr val="7030A0"/>
                </a:solidFill>
                <a:latin typeface="Questrial"/>
                <a:ea typeface="Questrial"/>
                <a:cs typeface="Questrial"/>
                <a:sym typeface="Questrial"/>
              </a:rPr>
              <a:t>all body tissues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Questrial"/>
              <a:buNone/>
            </a:pPr>
            <a:r>
              <a:rPr b="1" i="0" lang="en-US" sz="3600" u="none" cap="none" strike="noStrike">
                <a:solidFill>
                  <a:srgbClr val="7030A0"/>
                </a:solidFill>
                <a:latin typeface="Questrial"/>
                <a:ea typeface="Questrial"/>
                <a:cs typeface="Questrial"/>
                <a:sym typeface="Questrial"/>
              </a:rPr>
              <a:t>Pathway of blood through heart</a:t>
            </a:r>
          </a:p>
        </p:txBody>
      </p:sp>
      <p:pic>
        <p:nvPicPr>
          <p:cNvPr id="371" name="Shape 3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1524000"/>
            <a:ext cx="6553200" cy="5197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2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2_Oriel">
  <a:themeElements>
    <a:clrScheme name="Oriel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4_Oriel">
  <a:themeElements>
    <a:clrScheme name="Oriel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1_Module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3_Module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3_Oriel">
  <a:themeElements>
    <a:clrScheme name="Oriel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8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5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Oriel">
  <a:themeElements>
    <a:clrScheme name="Oriel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Module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riel">
  <a:themeElements>
    <a:clrScheme name="Oriel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4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