
<file path=[Content_Types].xml><?xml version="1.0" encoding="utf-8"?>
<Types xmlns="http://schemas.openxmlformats.org/package/2006/content-types">
  <Default ContentType="image/jpeg" Extension="jpg"/>
  <Default ContentType="image/gif" Extension="gif"/>
  <Default ContentType="application/xml" Extension="xml"/>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4" name="Shape 8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1" name="Shape 16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8" name="Shape 16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2" name="Shape 18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88" name="Shape 18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6" name="Shape 1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8" name="Shape 2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 name="Shape 89"/>
        <p:cNvGrpSpPr/>
        <p:nvPr/>
      </p:nvGrpSpPr>
      <p:grpSpPr>
        <a:xfrm>
          <a:off x="0" y="0"/>
          <a:ext cx="0" cy="0"/>
          <a:chOff x="0" y="0"/>
          <a:chExt cx="0" cy="0"/>
        </a:xfrm>
      </p:grpSpPr>
      <p:sp>
        <p:nvSpPr>
          <p:cNvPr id="90" name="Shape 9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1" name="Shape 9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4" name="Shape 2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20" name="Shape 2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27" name="Shape 2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34" name="Shape 23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4" name="Shape 244"/>
        <p:cNvGrpSpPr/>
        <p:nvPr/>
      </p:nvGrpSpPr>
      <p:grpSpPr>
        <a:xfrm>
          <a:off x="0" y="0"/>
          <a:ext cx="0" cy="0"/>
          <a:chOff x="0" y="0"/>
          <a:chExt cx="0" cy="0"/>
        </a:xfrm>
      </p:grpSpPr>
      <p:sp>
        <p:nvSpPr>
          <p:cNvPr id="245" name="Shape 245"/>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46" name="Shape 24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259" name="Shape 2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5" name="Shape 26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2" name="Shape 27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98" name="Shape 9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8" name="Shape 27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5" name="Shape 28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0" name="Shape 29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6" name="Shape 29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0" name="Shape 300"/>
        <p:cNvGrpSpPr/>
        <p:nvPr/>
      </p:nvGrpSpPr>
      <p:grpSpPr>
        <a:xfrm>
          <a:off x="0" y="0"/>
          <a:ext cx="0" cy="0"/>
          <a:chOff x="0" y="0"/>
          <a:chExt cx="0" cy="0"/>
        </a:xfrm>
      </p:grpSpPr>
      <p:sp>
        <p:nvSpPr>
          <p:cNvPr id="301" name="Shape 301"/>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2" name="Shape 30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6" name="Shape 306"/>
        <p:cNvGrpSpPr/>
        <p:nvPr/>
      </p:nvGrpSpPr>
      <p:grpSpPr>
        <a:xfrm>
          <a:off x="0" y="0"/>
          <a:ext cx="0" cy="0"/>
          <a:chOff x="0" y="0"/>
          <a:chExt cx="0" cy="0"/>
        </a:xfrm>
      </p:grpSpPr>
      <p:sp>
        <p:nvSpPr>
          <p:cNvPr id="307" name="Shape 307"/>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08" name="Shape 30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4" name="Shape 31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8" name="Shape 318"/>
        <p:cNvGrpSpPr/>
        <p:nvPr/>
      </p:nvGrpSpPr>
      <p:grpSpPr>
        <a:xfrm>
          <a:off x="0" y="0"/>
          <a:ext cx="0" cy="0"/>
          <a:chOff x="0" y="0"/>
          <a:chExt cx="0" cy="0"/>
        </a:xfrm>
      </p:grpSpPr>
      <p:sp>
        <p:nvSpPr>
          <p:cNvPr id="319" name="Shape 31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0" name="Shape 3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7" name="Shape 32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04" name="Shape 10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1" name="Shape 12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5" name="Shape 125"/>
        <p:cNvGrpSpPr/>
        <p:nvPr/>
      </p:nvGrpSpPr>
      <p:grpSpPr>
        <a:xfrm>
          <a:off x="0" y="0"/>
          <a:ext cx="0" cy="0"/>
          <a:chOff x="0" y="0"/>
          <a:chExt cx="0" cy="0"/>
        </a:xfrm>
      </p:grpSpPr>
      <p:sp>
        <p:nvSpPr>
          <p:cNvPr id="126" name="Shape 126"/>
          <p:cNvSpPr txBox="1"/>
          <p:nvPr>
            <p:ph idx="1" type="body"/>
          </p:nvPr>
        </p:nvSpPr>
        <p:spPr>
          <a:xfrm>
            <a:off x="685800" y="4343400"/>
            <a:ext cx="5486399" cy="4114800"/>
          </a:xfrm>
          <a:prstGeom prst="rect">
            <a:avLst/>
          </a:prstGeom>
        </p:spPr>
        <p:txBody>
          <a:bodyPr anchorCtr="0" anchor="ctr" bIns="91425" lIns="91425" rIns="91425" tIns="91425">
            <a:noAutofit/>
          </a:bodyPr>
          <a:lstStyle/>
          <a:p>
            <a:pPr>
              <a:spcBef>
                <a:spcPts val="0"/>
              </a:spcBef>
              <a:buNone/>
            </a:pPr>
            <a:r>
              <a:t/>
            </a:r>
            <a:endParaRPr/>
          </a:p>
        </p:txBody>
      </p:sp>
      <p:sp>
        <p:nvSpPr>
          <p:cNvPr id="127" name="Shape 12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1" name="Shape 14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 name="Shape 10"/>
        <p:cNvGrpSpPr/>
        <p:nvPr/>
      </p:nvGrpSpPr>
      <p:grpSpPr>
        <a:xfrm>
          <a:off x="0" y="0"/>
          <a:ext cx="0" cy="0"/>
          <a:chOff x="0" y="0"/>
          <a:chExt cx="0" cy="0"/>
        </a:xfrm>
      </p:grpSpPr>
      <p:sp>
        <p:nvSpPr>
          <p:cNvPr id="11" name="Shape 11"/>
          <p:cNvSpPr txBox="1"/>
          <p:nvPr>
            <p:ph type="ctrTitle"/>
          </p:nvPr>
        </p:nvSpPr>
        <p:spPr>
          <a:xfrm>
            <a:off x="422029" y="1371600"/>
            <a:ext cx="8229600" cy="1828800"/>
          </a:xfrm>
          <a:prstGeom prst="rect">
            <a:avLst/>
          </a:prstGeom>
          <a:noFill/>
          <a:ln>
            <a:noFill/>
          </a:ln>
        </p:spPr>
        <p:txBody>
          <a:bodyPr anchorCtr="0" anchor="b" bIns="91425" lIns="91425" rIns="91425" tIns="91425"/>
          <a:lstStyle>
            <a:lvl1pPr indent="0" marL="0" marR="0" rtl="0" algn="ctr">
              <a:spcBef>
                <a:spcPts val="0"/>
              </a:spcBef>
              <a:buClr>
                <a:srgbClr val="ACACCF"/>
              </a:buClr>
              <a:buFont typeface="Arial"/>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2" name="Shape 12"/>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3" name="Shape 13"/>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14" name="Shape 14"/>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
        <p:nvSpPr>
          <p:cNvPr id="15" name="Shape 15"/>
          <p:cNvSpPr txBox="1"/>
          <p:nvPr>
            <p:ph idx="1" type="subTitle"/>
          </p:nvPr>
        </p:nvSpPr>
        <p:spPr>
          <a:xfrm>
            <a:off x="1371600" y="3331698"/>
            <a:ext cx="6400799" cy="1752600"/>
          </a:xfrm>
          <a:prstGeom prst="rect">
            <a:avLst/>
          </a:prstGeom>
          <a:noFill/>
          <a:ln>
            <a:noFill/>
          </a:ln>
        </p:spPr>
        <p:txBody>
          <a:bodyPr anchorCtr="0" anchor="t" bIns="91425" lIns="91425" rIns="91425" tIns="91425"/>
          <a:lstStyle>
            <a:lvl1pPr indent="0" marL="0" marR="0" rtl="0" algn="ctr">
              <a:spcBef>
                <a:spcPts val="560"/>
              </a:spcBef>
              <a:buClr>
                <a:schemeClr val="dk1"/>
              </a:buClr>
              <a:buFont typeface="Noto Symbol"/>
              <a:buNone/>
              <a:defRPr/>
            </a:lvl1pPr>
            <a:lvl2pPr indent="0" marL="457200" marR="0" rtl="0" algn="ctr">
              <a:spcBef>
                <a:spcPts val="480"/>
              </a:spcBef>
              <a:buClr>
                <a:schemeClr val="dk1"/>
              </a:buClr>
              <a:buFont typeface="Noto Symbol"/>
              <a:buNone/>
              <a:defRPr/>
            </a:lvl2pPr>
            <a:lvl3pPr indent="0" marL="914400" marR="0" rtl="0" algn="ctr">
              <a:spcBef>
                <a:spcPts val="440"/>
              </a:spcBef>
              <a:buClr>
                <a:schemeClr val="dk1"/>
              </a:buClr>
              <a:buFont typeface="Noto Symbol"/>
              <a:buNone/>
              <a:defRPr/>
            </a:lvl3pPr>
            <a:lvl4pPr indent="0" marL="1371600" marR="0" rtl="0" algn="ctr">
              <a:spcBef>
                <a:spcPts val="400"/>
              </a:spcBef>
              <a:buClr>
                <a:schemeClr val="dk1"/>
              </a:buClr>
              <a:buFont typeface="Noto Symbol"/>
              <a:buNone/>
              <a:defRPr/>
            </a:lvl4pPr>
            <a:lvl5pPr indent="0" marL="1828800" marR="0" rtl="0" algn="ctr">
              <a:spcBef>
                <a:spcPts val="400"/>
              </a:spcBef>
              <a:buClr>
                <a:schemeClr val="dk1"/>
              </a:buClr>
              <a:buFont typeface="Noto Symbol"/>
              <a:buNone/>
              <a:defRPr/>
            </a:lvl5pPr>
            <a:lvl6pPr indent="0" marL="2286000" marR="0" rtl="0" algn="ctr">
              <a:spcBef>
                <a:spcPts val="360"/>
              </a:spcBef>
              <a:buClr>
                <a:schemeClr val="dk1"/>
              </a:buClr>
              <a:buFont typeface="Noto Symbol"/>
              <a:buNone/>
              <a:defRPr/>
            </a:lvl6pPr>
            <a:lvl7pPr indent="0" marL="2743200" marR="0" rtl="0" algn="ctr">
              <a:spcBef>
                <a:spcPts val="320"/>
              </a:spcBef>
              <a:buClr>
                <a:schemeClr val="dk1"/>
              </a:buClr>
              <a:buFont typeface="Noto Symbol"/>
              <a:buNone/>
              <a:defRPr/>
            </a:lvl7pPr>
            <a:lvl8pPr indent="0" marL="3200400" marR="0" rtl="0" algn="ctr">
              <a:spcBef>
                <a:spcPts val="280"/>
              </a:spcBef>
              <a:buClr>
                <a:schemeClr val="dk1"/>
              </a:buClr>
              <a:buFont typeface="Noto Symbol"/>
              <a:buNone/>
              <a:defRPr/>
            </a:lvl8pPr>
            <a:lvl9pPr indent="0" marL="3657600" marR="0" rtl="0" algn="ctr">
              <a:spcBef>
                <a:spcPts val="280"/>
              </a:spcBef>
              <a:buClr>
                <a:schemeClr val="dk1"/>
              </a:buClr>
              <a:buFont typeface="Noto Symbol"/>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7" name="Shape 67"/>
        <p:cNvGrpSpPr/>
        <p:nvPr/>
      </p:nvGrpSpPr>
      <p:grpSpPr>
        <a:xfrm>
          <a:off x="0" y="0"/>
          <a:ext cx="0" cy="0"/>
          <a:chOff x="0" y="0"/>
          <a:chExt cx="0" cy="0"/>
        </a:xfrm>
      </p:grpSpPr>
      <p:sp>
        <p:nvSpPr>
          <p:cNvPr id="68" name="Shape 6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ACACC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txBox="1"/>
          <p:nvPr>
            <p:ph idx="1" type="body"/>
          </p:nvPr>
        </p:nvSpPr>
        <p:spPr>
          <a:xfrm rot="5400000">
            <a:off x="2217419" y="-160020"/>
            <a:ext cx="4709160" cy="8229600"/>
          </a:xfrm>
          <a:prstGeom prst="rect">
            <a:avLst/>
          </a:prstGeom>
          <a:noFill/>
          <a:ln>
            <a:noFill/>
          </a:ln>
        </p:spPr>
        <p:txBody>
          <a:bodyPr anchorCtr="0" anchor="t" bIns="91425" lIns="91425" rIns="91425" tIns="91425"/>
          <a:lstStyle>
            <a:lvl1pPr indent="-306070" marL="548640" rtl="0" algn="l">
              <a:spcBef>
                <a:spcPts val="560"/>
              </a:spcBef>
              <a:buClr>
                <a:schemeClr val="dk1"/>
              </a:buClr>
              <a:buFont typeface="Noto Symbol"/>
              <a:buChar char="⬜"/>
              <a:defRPr/>
            </a:lvl1pPr>
            <a:lvl2pPr indent="-162560" marL="868680" rtl="0" algn="l">
              <a:spcBef>
                <a:spcPts val="480"/>
              </a:spcBef>
              <a:buClr>
                <a:schemeClr val="dk1"/>
              </a:buClr>
              <a:buFont typeface="Noto Symbol"/>
              <a:buChar char="◼"/>
              <a:defRPr/>
            </a:lvl2pPr>
            <a:lvl3pPr indent="-99441" marL="1133856" rtl="0" algn="l">
              <a:spcBef>
                <a:spcPts val="440"/>
              </a:spcBef>
              <a:buClr>
                <a:schemeClr val="dk1"/>
              </a:buClr>
              <a:buFont typeface="Noto Symbol"/>
              <a:buChar char="▫"/>
              <a:defRPr/>
            </a:lvl3pPr>
            <a:lvl4pPr indent="-57911" marL="1353312" rtl="0" algn="l">
              <a:spcBef>
                <a:spcPts val="400"/>
              </a:spcBef>
              <a:buClr>
                <a:schemeClr val="dk1"/>
              </a:buClr>
              <a:buFont typeface="Noto Symbol"/>
              <a:buChar char=""/>
              <a:defRPr/>
            </a:lvl4pPr>
            <a:lvl5pPr indent="-59436" marL="1545336" rtl="0" algn="l">
              <a:spcBef>
                <a:spcPts val="400"/>
              </a:spcBef>
              <a:buClr>
                <a:schemeClr val="dk1"/>
              </a:buClr>
              <a:buFont typeface="Noto Symbol"/>
              <a:buChar char="◾"/>
              <a:defRPr/>
            </a:lvl5pPr>
            <a:lvl6pPr indent="-75692" marL="1764792" rtl="0" algn="l">
              <a:spcBef>
                <a:spcPts val="360"/>
              </a:spcBef>
              <a:buClr>
                <a:schemeClr val="dk1"/>
              </a:buClr>
              <a:buFont typeface="Noto Symbol"/>
              <a:buChar char=""/>
              <a:defRPr/>
            </a:lvl6pPr>
            <a:lvl7pPr indent="-86360" marL="1965960" rtl="0" algn="l">
              <a:spcBef>
                <a:spcPts val="320"/>
              </a:spcBef>
              <a:buClr>
                <a:schemeClr val="dk1"/>
              </a:buClr>
              <a:buFont typeface="Noto Symbol"/>
              <a:buChar char="⚫"/>
              <a:defRPr/>
            </a:lvl7pPr>
            <a:lvl8pPr indent="-97027" marL="2167128" rtl="0" algn="l">
              <a:spcBef>
                <a:spcPts val="280"/>
              </a:spcBef>
              <a:buClr>
                <a:schemeClr val="dk1"/>
              </a:buClr>
              <a:buFont typeface="Noto Symbol"/>
              <a:buChar char="⚫"/>
              <a:defRPr/>
            </a:lvl8pPr>
            <a:lvl9pPr indent="-94995" marL="2368296" rtl="0" algn="l">
              <a:spcBef>
                <a:spcPts val="280"/>
              </a:spcBef>
              <a:buClr>
                <a:schemeClr val="dk1"/>
              </a:buClr>
              <a:buFont typeface="Noto Symbol"/>
              <a:buChar char="⚫"/>
              <a:defRPr/>
            </a:lvl9pPr>
          </a:lstStyle>
          <a:p/>
        </p:txBody>
      </p:sp>
      <p:sp>
        <p:nvSpPr>
          <p:cNvPr id="70" name="Shape 70"/>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1" name="Shape 71"/>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2" name="Shape 72"/>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3" name="Shape 73"/>
        <p:cNvGrpSpPr/>
        <p:nvPr/>
      </p:nvGrpSpPr>
      <p:grpSpPr>
        <a:xfrm>
          <a:off x="0" y="0"/>
          <a:ext cx="0" cy="0"/>
          <a:chOff x="0" y="0"/>
          <a:chExt cx="0" cy="0"/>
        </a:xfrm>
      </p:grpSpPr>
      <p:sp>
        <p:nvSpPr>
          <p:cNvPr id="74" name="Shape 74"/>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rgbClr val="ACACC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5" name="Shape 75"/>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306070" marL="548640" rtl="0" algn="l">
              <a:spcBef>
                <a:spcPts val="560"/>
              </a:spcBef>
              <a:buClr>
                <a:schemeClr val="dk1"/>
              </a:buClr>
              <a:buFont typeface="Noto Symbol"/>
              <a:buChar char="⬜"/>
              <a:defRPr/>
            </a:lvl1pPr>
            <a:lvl2pPr indent="-162560" marL="868680" rtl="0" algn="l">
              <a:spcBef>
                <a:spcPts val="480"/>
              </a:spcBef>
              <a:buClr>
                <a:schemeClr val="dk1"/>
              </a:buClr>
              <a:buFont typeface="Noto Symbol"/>
              <a:buChar char="◼"/>
              <a:defRPr/>
            </a:lvl2pPr>
            <a:lvl3pPr indent="-99441" marL="1133856" rtl="0" algn="l">
              <a:spcBef>
                <a:spcPts val="440"/>
              </a:spcBef>
              <a:buClr>
                <a:schemeClr val="dk1"/>
              </a:buClr>
              <a:buFont typeface="Noto Symbol"/>
              <a:buChar char="▫"/>
              <a:defRPr/>
            </a:lvl3pPr>
            <a:lvl4pPr indent="-57911" marL="1353312" rtl="0" algn="l">
              <a:spcBef>
                <a:spcPts val="400"/>
              </a:spcBef>
              <a:buClr>
                <a:schemeClr val="dk1"/>
              </a:buClr>
              <a:buFont typeface="Noto Symbol"/>
              <a:buChar char=""/>
              <a:defRPr/>
            </a:lvl4pPr>
            <a:lvl5pPr indent="-59436" marL="1545336" rtl="0" algn="l">
              <a:spcBef>
                <a:spcPts val="400"/>
              </a:spcBef>
              <a:buClr>
                <a:schemeClr val="dk1"/>
              </a:buClr>
              <a:buFont typeface="Noto Symbol"/>
              <a:buChar char="◾"/>
              <a:defRPr/>
            </a:lvl5pPr>
            <a:lvl6pPr indent="-75692" marL="1764792" rtl="0" algn="l">
              <a:spcBef>
                <a:spcPts val="360"/>
              </a:spcBef>
              <a:buClr>
                <a:schemeClr val="dk1"/>
              </a:buClr>
              <a:buFont typeface="Noto Symbol"/>
              <a:buChar char=""/>
              <a:defRPr/>
            </a:lvl6pPr>
            <a:lvl7pPr indent="-86360" marL="1965960" rtl="0" algn="l">
              <a:spcBef>
                <a:spcPts val="320"/>
              </a:spcBef>
              <a:buClr>
                <a:schemeClr val="dk1"/>
              </a:buClr>
              <a:buFont typeface="Noto Symbol"/>
              <a:buChar char="⚫"/>
              <a:defRPr/>
            </a:lvl7pPr>
            <a:lvl8pPr indent="-97027" marL="2167128" rtl="0" algn="l">
              <a:spcBef>
                <a:spcPts val="280"/>
              </a:spcBef>
              <a:buClr>
                <a:schemeClr val="dk1"/>
              </a:buClr>
              <a:buFont typeface="Noto Symbol"/>
              <a:buChar char="⚫"/>
              <a:defRPr/>
            </a:lvl8pPr>
            <a:lvl9pPr indent="-94995" marL="2368296" rtl="0" algn="l">
              <a:spcBef>
                <a:spcPts val="280"/>
              </a:spcBef>
              <a:buClr>
                <a:schemeClr val="dk1"/>
              </a:buClr>
              <a:buFont typeface="Noto Symbol"/>
              <a:buChar char="⚫"/>
              <a:defRPr/>
            </a:lvl9pPr>
          </a:lstStyle>
          <a:p/>
        </p:txBody>
      </p:sp>
      <p:sp>
        <p:nvSpPr>
          <p:cNvPr id="76" name="Shape 76"/>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7" name="Shape 77"/>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8" name="Shape 78"/>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6" name="Shape 16"/>
        <p:cNvGrpSpPr/>
        <p:nvPr/>
      </p:nvGrpSpPr>
      <p:grpSpPr>
        <a:xfrm>
          <a:off x="0" y="0"/>
          <a:ext cx="0" cy="0"/>
          <a:chOff x="0" y="0"/>
          <a:chExt cx="0" cy="0"/>
        </a:xfrm>
      </p:grpSpPr>
      <p:sp>
        <p:nvSpPr>
          <p:cNvPr id="17" name="Shape 17"/>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ACACC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8" name="Shape 18"/>
          <p:cNvSpPr txBox="1"/>
          <p:nvPr>
            <p:ph idx="1" type="body"/>
          </p:nvPr>
        </p:nvSpPr>
        <p:spPr>
          <a:xfrm>
            <a:off x="457200" y="1600200"/>
            <a:ext cx="8229600" cy="4709160"/>
          </a:xfrm>
          <a:prstGeom prst="rect">
            <a:avLst/>
          </a:prstGeom>
          <a:noFill/>
          <a:ln>
            <a:noFill/>
          </a:ln>
        </p:spPr>
        <p:txBody>
          <a:bodyPr anchorCtr="0" anchor="t" bIns="91425" lIns="91425" rIns="91425" tIns="91425"/>
          <a:lstStyle>
            <a:lvl1pPr indent="-306070" marL="548640" rtl="0" algn="l">
              <a:spcBef>
                <a:spcPts val="560"/>
              </a:spcBef>
              <a:buClr>
                <a:schemeClr val="dk1"/>
              </a:buClr>
              <a:buFont typeface="Noto Symbol"/>
              <a:buChar char="⬜"/>
              <a:defRPr/>
            </a:lvl1pPr>
            <a:lvl2pPr indent="-162560" marL="868680" rtl="0" algn="l">
              <a:spcBef>
                <a:spcPts val="480"/>
              </a:spcBef>
              <a:buClr>
                <a:schemeClr val="dk1"/>
              </a:buClr>
              <a:buFont typeface="Noto Symbol"/>
              <a:buChar char="◼"/>
              <a:defRPr/>
            </a:lvl2pPr>
            <a:lvl3pPr indent="-99441" marL="1133856" rtl="0" algn="l">
              <a:spcBef>
                <a:spcPts val="440"/>
              </a:spcBef>
              <a:buClr>
                <a:schemeClr val="dk1"/>
              </a:buClr>
              <a:buFont typeface="Noto Symbol"/>
              <a:buChar char="▫"/>
              <a:defRPr/>
            </a:lvl3pPr>
            <a:lvl4pPr indent="-57911" marL="1353312" rtl="0" algn="l">
              <a:spcBef>
                <a:spcPts val="400"/>
              </a:spcBef>
              <a:buClr>
                <a:schemeClr val="dk1"/>
              </a:buClr>
              <a:buFont typeface="Noto Symbol"/>
              <a:buChar char=""/>
              <a:defRPr/>
            </a:lvl4pPr>
            <a:lvl5pPr indent="-59436" marL="1545336" rtl="0" algn="l">
              <a:spcBef>
                <a:spcPts val="400"/>
              </a:spcBef>
              <a:buClr>
                <a:schemeClr val="dk1"/>
              </a:buClr>
              <a:buFont typeface="Noto Symbol"/>
              <a:buChar char="◾"/>
              <a:defRPr/>
            </a:lvl5pPr>
            <a:lvl6pPr indent="-75692" marL="1764792" rtl="0" algn="l">
              <a:spcBef>
                <a:spcPts val="360"/>
              </a:spcBef>
              <a:buClr>
                <a:schemeClr val="dk1"/>
              </a:buClr>
              <a:buFont typeface="Noto Symbol"/>
              <a:buChar char=""/>
              <a:defRPr/>
            </a:lvl6pPr>
            <a:lvl7pPr indent="-86360" marL="1965960" rtl="0" algn="l">
              <a:spcBef>
                <a:spcPts val="320"/>
              </a:spcBef>
              <a:buClr>
                <a:schemeClr val="dk1"/>
              </a:buClr>
              <a:buFont typeface="Noto Symbol"/>
              <a:buChar char="⚫"/>
              <a:defRPr/>
            </a:lvl7pPr>
            <a:lvl8pPr indent="-97027" marL="2167128" rtl="0" algn="l">
              <a:spcBef>
                <a:spcPts val="280"/>
              </a:spcBef>
              <a:buClr>
                <a:schemeClr val="dk1"/>
              </a:buClr>
              <a:buFont typeface="Noto Symbol"/>
              <a:buChar char="⚫"/>
              <a:defRPr/>
            </a:lvl8pPr>
            <a:lvl9pPr indent="-94995" marL="2368296" rtl="0" algn="l">
              <a:spcBef>
                <a:spcPts val="280"/>
              </a:spcBef>
              <a:buClr>
                <a:schemeClr val="dk1"/>
              </a:buClr>
              <a:buFont typeface="Noto Symbol"/>
              <a:buChar char="⚫"/>
              <a:defRPr/>
            </a:lvl9pPr>
          </a:lstStyle>
          <a:p/>
        </p:txBody>
      </p:sp>
      <p:sp>
        <p:nvSpPr>
          <p:cNvPr id="19" name="Shape 19"/>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0" name="Shape 20"/>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1" name="Shape 21"/>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2" name="Shape 22"/>
        <p:cNvGrpSpPr/>
        <p:nvPr/>
      </p:nvGrpSpPr>
      <p:grpSpPr>
        <a:xfrm>
          <a:off x="0" y="0"/>
          <a:ext cx="0" cy="0"/>
          <a:chOff x="0" y="0"/>
          <a:chExt cx="0" cy="0"/>
        </a:xfrm>
      </p:grpSpPr>
      <p:sp>
        <p:nvSpPr>
          <p:cNvPr id="23" name="Shape 23"/>
          <p:cNvSpPr txBox="1"/>
          <p:nvPr>
            <p:ph type="title"/>
          </p:nvPr>
        </p:nvSpPr>
        <p:spPr>
          <a:xfrm>
            <a:off x="1600200" y="609600"/>
            <a:ext cx="7086600" cy="1828800"/>
          </a:xfrm>
          <a:prstGeom prst="rect">
            <a:avLst/>
          </a:prstGeom>
          <a:noFill/>
          <a:ln>
            <a:noFill/>
          </a:ln>
        </p:spPr>
        <p:txBody>
          <a:bodyPr anchorCtr="0" anchor="b" bIns="91425" lIns="91425" rIns="91425" tIns="91425"/>
          <a:lstStyle>
            <a:lvl1pPr rtl="0" algn="l">
              <a:spcBef>
                <a:spcPts val="0"/>
              </a:spcBef>
              <a:buClr>
                <a:srgbClr val="8B8CB6"/>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4" name="Shape 24"/>
          <p:cNvSpPr txBox="1"/>
          <p:nvPr>
            <p:ph idx="1" type="body"/>
          </p:nvPr>
        </p:nvSpPr>
        <p:spPr>
          <a:xfrm>
            <a:off x="1600200" y="2507785"/>
            <a:ext cx="7086600" cy="1509711"/>
          </a:xfrm>
          <a:prstGeom prst="rect">
            <a:avLst/>
          </a:prstGeom>
          <a:noFill/>
          <a:ln>
            <a:noFill/>
          </a:ln>
        </p:spPr>
        <p:txBody>
          <a:bodyPr anchorCtr="0" anchor="t" bIns="91425" lIns="91425" rIns="91425" tIns="91425"/>
          <a:lstStyle>
            <a:lvl1pPr indent="-9652" marL="73152" rtl="0" algn="l">
              <a:spcBef>
                <a:spcPts val="0"/>
              </a:spcBef>
              <a:buClr>
                <a:schemeClr val="dk1"/>
              </a:buClr>
              <a:buNone/>
              <a:defRPr/>
            </a:lvl1pPr>
            <a:lvl2pPr rtl="0">
              <a:spcBef>
                <a:spcPts val="0"/>
              </a:spcBef>
              <a:buClr>
                <a:srgbClr val="888888"/>
              </a:buClr>
              <a:buNone/>
              <a:defRPr/>
            </a:lvl2pPr>
            <a:lvl3pPr rtl="0">
              <a:spcBef>
                <a:spcPts val="0"/>
              </a:spcBef>
              <a:buClr>
                <a:srgbClr val="888888"/>
              </a:buClr>
              <a:buNone/>
              <a:defRPr/>
            </a:lvl3pPr>
            <a:lvl4pPr rtl="0">
              <a:spcBef>
                <a:spcPts val="0"/>
              </a:spcBef>
              <a:buClr>
                <a:srgbClr val="888888"/>
              </a:buClr>
              <a:buNone/>
              <a:defRPr/>
            </a:lvl4pPr>
            <a:lvl5pPr rtl="0">
              <a:spcBef>
                <a:spcPts val="0"/>
              </a:spcBef>
              <a:buClr>
                <a:srgbClr val="888888"/>
              </a:buCl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6" name="Shape 26"/>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27" name="Shape 27"/>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8" name="Shape 28"/>
        <p:cNvGrpSpPr/>
        <p:nvPr/>
      </p:nvGrpSpPr>
      <p:grpSpPr>
        <a:xfrm>
          <a:off x="0" y="0"/>
          <a:ext cx="0" cy="0"/>
          <a:chOff x="0" y="0"/>
          <a:chExt cx="0" cy="0"/>
        </a:xfrm>
      </p:grpSpPr>
      <p:sp>
        <p:nvSpPr>
          <p:cNvPr id="29" name="Shape 29"/>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ACACC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1" name="Shape 31"/>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3" name="Shape 33"/>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4" name="Shape 34"/>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5" name="Shape 35"/>
        <p:cNvGrpSpPr/>
        <p:nvPr/>
      </p:nvGrpSpPr>
      <p:grpSpPr>
        <a:xfrm>
          <a:off x="0" y="0"/>
          <a:ext cx="0" cy="0"/>
          <a:chOff x="0" y="0"/>
          <a:chExt cx="0" cy="0"/>
        </a:xfrm>
      </p:grpSpPr>
      <p:sp>
        <p:nvSpPr>
          <p:cNvPr id="36" name="Shape 36"/>
          <p:cNvSpPr txBox="1"/>
          <p:nvPr>
            <p:ph type="title"/>
          </p:nvPr>
        </p:nvSpPr>
        <p:spPr>
          <a:xfrm>
            <a:off x="457200" y="273050"/>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7" name="Shape 37"/>
          <p:cNvSpPr txBox="1"/>
          <p:nvPr>
            <p:ph idx="1" type="body"/>
          </p:nvPr>
        </p:nvSpPr>
        <p:spPr>
          <a:xfrm>
            <a:off x="457200" y="1535112"/>
            <a:ext cx="4040187" cy="750887"/>
          </a:xfrm>
          <a:prstGeom prst="rect">
            <a:avLst/>
          </a:prstGeom>
          <a:noFill/>
          <a:ln>
            <a:noFill/>
          </a:ln>
        </p:spPr>
        <p:txBody>
          <a:bodyPr anchorCtr="0" anchor="ctr" bIns="91425" lIns="91425" rIns="91425" tIns="91425"/>
          <a:lstStyle>
            <a:lvl1pPr indent="0" marL="0" rtl="0">
              <a:spcBef>
                <a:spcPts val="0"/>
              </a:spcBef>
              <a:buClr>
                <a:schemeClr val="dk1"/>
              </a:buClr>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2" type="body"/>
          </p:nvPr>
        </p:nvSpPr>
        <p:spPr>
          <a:xfrm>
            <a:off x="4645025" y="1535112"/>
            <a:ext cx="4041774" cy="750887"/>
          </a:xfrm>
          <a:prstGeom prst="rect">
            <a:avLst/>
          </a:prstGeom>
          <a:noFill/>
          <a:ln>
            <a:noFill/>
          </a:ln>
        </p:spPr>
        <p:txBody>
          <a:bodyPr anchorCtr="0" anchor="ctr" bIns="91425" lIns="91425" rIns="91425" tIns="91425"/>
          <a:lstStyle>
            <a:lvl1pPr indent="0" marL="0" rtl="0">
              <a:spcBef>
                <a:spcPts val="0"/>
              </a:spcBef>
              <a:buClr>
                <a:schemeClr val="dk1"/>
              </a:buClr>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 name="Shape 39"/>
          <p:cNvSpPr txBox="1"/>
          <p:nvPr>
            <p:ph idx="3" type="body"/>
          </p:nvPr>
        </p:nvSpPr>
        <p:spPr>
          <a:xfrm>
            <a:off x="457200" y="2362200"/>
            <a:ext cx="4040187" cy="37639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 name="Shape 40"/>
          <p:cNvSpPr txBox="1"/>
          <p:nvPr>
            <p:ph idx="4" type="body"/>
          </p:nvPr>
        </p:nvSpPr>
        <p:spPr>
          <a:xfrm>
            <a:off x="4645025" y="2362200"/>
            <a:ext cx="4041774" cy="376396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 name="Shape 41"/>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2" name="Shape 42"/>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3" name="Shape 43"/>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rgbClr val="ACACCF"/>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7" name="Shape 47"/>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8" name="Shape 48"/>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9" name="Shape 49"/>
        <p:cNvGrpSpPr/>
        <p:nvPr/>
      </p:nvGrpSpPr>
      <p:grpSpPr>
        <a:xfrm>
          <a:off x="0" y="0"/>
          <a:ext cx="0" cy="0"/>
          <a:chOff x="0" y="0"/>
          <a:chExt cx="0" cy="0"/>
        </a:xfrm>
      </p:grpSpPr>
      <p:sp>
        <p:nvSpPr>
          <p:cNvPr id="50" name="Shape 50"/>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1" name="Shape 51"/>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2" name="Shape 52"/>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3" name="Shape 53"/>
        <p:cNvGrpSpPr/>
        <p:nvPr/>
      </p:nvGrpSpPr>
      <p:grpSpPr>
        <a:xfrm>
          <a:off x="0" y="0"/>
          <a:ext cx="0" cy="0"/>
          <a:chOff x="0" y="0"/>
          <a:chExt cx="0" cy="0"/>
        </a:xfrm>
      </p:grpSpPr>
      <p:sp>
        <p:nvSpPr>
          <p:cNvPr id="54" name="Shape 54"/>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buClr>
                <a:srgbClr val="A8A8D3"/>
              </a:buCl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 name="Shape 55"/>
          <p:cNvSpPr txBox="1"/>
          <p:nvPr>
            <p:ph idx="1" type="body"/>
          </p:nvPr>
        </p:nvSpPr>
        <p:spPr>
          <a:xfrm>
            <a:off x="457200" y="1524000"/>
            <a:ext cx="3008313" cy="4602162"/>
          </a:xfrm>
          <a:prstGeom prst="rect">
            <a:avLst/>
          </a:prstGeom>
          <a:noFill/>
          <a:ln>
            <a:noFill/>
          </a:ln>
        </p:spPr>
        <p:txBody>
          <a:bodyPr anchorCtr="0" anchor="t" bIns="91425" lIns="91425" rIns="91425" tIns="91425"/>
          <a:lstStyle>
            <a:lvl1pPr indent="0" marL="0" rtl="0">
              <a:spcBef>
                <a:spcPts val="0"/>
              </a:spcBef>
              <a:buNone/>
              <a:defRPr/>
            </a:lvl1pPr>
            <a:lvl2pPr rtl="0">
              <a:spcBef>
                <a:spcPts val="0"/>
              </a:spcBef>
              <a:buNone/>
              <a:defRPr/>
            </a:lvl2pPr>
            <a:lvl3pPr rtl="0">
              <a:spcBef>
                <a:spcPts val="0"/>
              </a:spcBef>
              <a:buNone/>
              <a:defRPr/>
            </a:lvl3pPr>
            <a:lvl4pPr rtl="0">
              <a:spcBef>
                <a:spcPts val="0"/>
              </a:spcBef>
              <a:buNone/>
              <a:defRPr/>
            </a:lvl4pPr>
            <a:lvl5pPr rtl="0">
              <a:spcBef>
                <a:spcPts val="0"/>
              </a:spcBef>
              <a:buNone/>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 name="Shape 56"/>
          <p:cNvSpPr txBox="1"/>
          <p:nvPr>
            <p:ph idx="2"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 name="Shape 57"/>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8" name="Shape 58"/>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59" name="Shape 59"/>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0" name="Shape 60"/>
        <p:cNvGrpSpPr/>
        <p:nvPr/>
      </p:nvGrpSpPr>
      <p:grpSpPr>
        <a:xfrm>
          <a:off x="0" y="0"/>
          <a:ext cx="0" cy="0"/>
          <a:chOff x="0" y="0"/>
          <a:chExt cx="0" cy="0"/>
        </a:xfrm>
      </p:grpSpPr>
      <p:sp>
        <p:nvSpPr>
          <p:cNvPr id="61" name="Shape 61"/>
          <p:cNvSpPr txBox="1"/>
          <p:nvPr>
            <p:ph type="title"/>
          </p:nvPr>
        </p:nvSpPr>
        <p:spPr>
          <a:xfrm>
            <a:off x="1828800" y="609600"/>
            <a:ext cx="5486399" cy="522288"/>
          </a:xfrm>
          <a:prstGeom prst="rect">
            <a:avLst/>
          </a:prstGeom>
          <a:noFill/>
          <a:ln>
            <a:noFill/>
          </a:ln>
        </p:spPr>
        <p:txBody>
          <a:bodyPr anchorCtr="0" anchor="b" bIns="91425" lIns="91425" rIns="91425" tIns="91425"/>
          <a:lstStyle>
            <a:lvl1pPr rtl="0" algn="ctr">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p:nvPr>
            <p:ph idx="2" type="pic"/>
          </p:nvPr>
        </p:nvSpPr>
        <p:spPr>
          <a:xfrm>
            <a:off x="1828800" y="1831975"/>
            <a:ext cx="5486399" cy="3962399"/>
          </a:xfrm>
          <a:prstGeom prst="rect">
            <a:avLst/>
          </a:prstGeom>
          <a:solidFill>
            <a:schemeClr val="lt2"/>
          </a:solidFill>
          <a:ln cap="sq" cmpd="sng" w="44450">
            <a:solidFill>
              <a:srgbClr val="FFFFFF"/>
            </a:solidFill>
            <a:prstDash val="solid"/>
            <a:miter/>
            <a:headEnd len="med" w="med" type="none"/>
            <a:tailEnd len="med" w="med" type="none"/>
          </a:ln>
        </p:spPr>
      </p:sp>
      <p:sp>
        <p:nvSpPr>
          <p:cNvPr id="63" name="Shape 63"/>
          <p:cNvSpPr txBox="1"/>
          <p:nvPr>
            <p:ph idx="1" type="body"/>
          </p:nvPr>
        </p:nvSpPr>
        <p:spPr>
          <a:xfrm>
            <a:off x="1828800" y="1166787"/>
            <a:ext cx="5486399" cy="530351"/>
          </a:xfrm>
          <a:prstGeom prst="rect">
            <a:avLst/>
          </a:prstGeom>
          <a:noFill/>
          <a:ln>
            <a:noFill/>
          </a:ln>
        </p:spPr>
        <p:txBody>
          <a:bodyPr anchorCtr="0" anchor="t" bIns="91425" lIns="91425" rIns="91425" tIns="91425"/>
          <a:lstStyle>
            <a:lvl1pPr indent="0" marL="0" rtl="0" algn="ctr">
              <a:spcBef>
                <a:spcPts val="0"/>
              </a:spcBef>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4" name="Shape 64"/>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5" name="Shape 65"/>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6" name="Shape 66"/>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lt1"/>
            </a:gs>
            <a:gs pos="100000">
              <a:srgbClr val="B2B2B2"/>
            </a:gs>
          </a:gsLst>
          <a:path path="circle">
            <a:fillToRect b="100%" r="100%"/>
          </a:path>
          <a:tileRect l="-100%" t="-100%"/>
        </a:gradFill>
      </p:bgPr>
    </p:bg>
    <p:spTree>
      <p:nvGrpSpPr>
        <p:cNvPr id="4" name="Shape 4"/>
        <p:cNvGrpSpPr/>
        <p:nvPr/>
      </p:nvGrpSpPr>
      <p:grpSpPr>
        <a:xfrm>
          <a:off x="0" y="0"/>
          <a:ext cx="0" cy="0"/>
          <a:chOff x="0" y="0"/>
          <a:chExt cx="0" cy="0"/>
        </a:xfrm>
      </p:grpSpPr>
      <p:sp>
        <p:nvSpPr>
          <p:cNvPr id="5" name="Shape 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rgbClr val="ACACCF"/>
              </a:buClr>
              <a:buFont typeface="Arial"/>
              <a:buNone/>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6" name="Shape 6"/>
          <p:cNvSpPr txBox="1"/>
          <p:nvPr>
            <p:ph idx="1" type="body"/>
          </p:nvPr>
        </p:nvSpPr>
        <p:spPr>
          <a:xfrm>
            <a:off x="457200" y="1600200"/>
            <a:ext cx="8229600" cy="4709160"/>
          </a:xfrm>
          <a:prstGeom prst="rect">
            <a:avLst/>
          </a:prstGeom>
          <a:noFill/>
          <a:ln>
            <a:noFill/>
          </a:ln>
        </p:spPr>
        <p:txBody>
          <a:bodyPr anchorCtr="0" anchor="t" bIns="91425" lIns="91425" rIns="91425" tIns="91425"/>
          <a:lstStyle>
            <a:lvl1pPr indent="-306070" marL="548640" marR="0" rtl="0" algn="l">
              <a:spcBef>
                <a:spcPts val="560"/>
              </a:spcBef>
              <a:buClr>
                <a:schemeClr val="dk1"/>
              </a:buClr>
              <a:buFont typeface="Noto Symbol"/>
              <a:buChar char="⬜"/>
              <a:defRPr/>
            </a:lvl1pPr>
            <a:lvl2pPr indent="-162560" marL="868680" marR="0" rtl="0" algn="l">
              <a:spcBef>
                <a:spcPts val="480"/>
              </a:spcBef>
              <a:buClr>
                <a:schemeClr val="dk1"/>
              </a:buClr>
              <a:buFont typeface="Noto Symbol"/>
              <a:buChar char="◼"/>
              <a:defRPr/>
            </a:lvl2pPr>
            <a:lvl3pPr indent="-99441" marL="1133856" marR="0" rtl="0" algn="l">
              <a:spcBef>
                <a:spcPts val="440"/>
              </a:spcBef>
              <a:buClr>
                <a:schemeClr val="dk1"/>
              </a:buClr>
              <a:buFont typeface="Noto Symbol"/>
              <a:buChar char="▫"/>
              <a:defRPr/>
            </a:lvl3pPr>
            <a:lvl4pPr indent="-57911" marL="1353312" marR="0" rtl="0" algn="l">
              <a:spcBef>
                <a:spcPts val="400"/>
              </a:spcBef>
              <a:buClr>
                <a:schemeClr val="dk1"/>
              </a:buClr>
              <a:buFont typeface="Noto Symbol"/>
              <a:buChar char=""/>
              <a:defRPr/>
            </a:lvl4pPr>
            <a:lvl5pPr indent="-59436" marL="1545336" marR="0" rtl="0" algn="l">
              <a:spcBef>
                <a:spcPts val="400"/>
              </a:spcBef>
              <a:buClr>
                <a:schemeClr val="dk1"/>
              </a:buClr>
              <a:buFont typeface="Noto Symbol"/>
              <a:buChar char="◾"/>
              <a:defRPr/>
            </a:lvl5pPr>
            <a:lvl6pPr indent="-75692" marL="1764792" marR="0" rtl="0" algn="l">
              <a:spcBef>
                <a:spcPts val="360"/>
              </a:spcBef>
              <a:buClr>
                <a:schemeClr val="dk1"/>
              </a:buClr>
              <a:buFont typeface="Noto Symbol"/>
              <a:buChar char=""/>
              <a:defRPr/>
            </a:lvl6pPr>
            <a:lvl7pPr indent="-86360" marL="1965960" marR="0" rtl="0" algn="l">
              <a:spcBef>
                <a:spcPts val="320"/>
              </a:spcBef>
              <a:buClr>
                <a:schemeClr val="dk1"/>
              </a:buClr>
              <a:buFont typeface="Noto Symbol"/>
              <a:buChar char="⚫"/>
              <a:defRPr/>
            </a:lvl7pPr>
            <a:lvl8pPr indent="-97027" marL="2167128" marR="0" rtl="0" algn="l">
              <a:spcBef>
                <a:spcPts val="280"/>
              </a:spcBef>
              <a:buClr>
                <a:schemeClr val="dk1"/>
              </a:buClr>
              <a:buFont typeface="Noto Symbol"/>
              <a:buChar char="⚫"/>
              <a:defRPr/>
            </a:lvl8pPr>
            <a:lvl9pPr indent="-94995" marL="2368296" marR="0" rtl="0" algn="l">
              <a:spcBef>
                <a:spcPts val="280"/>
              </a:spcBef>
              <a:buClr>
                <a:schemeClr val="dk1"/>
              </a:buClr>
              <a:buFont typeface="Noto Symbol"/>
              <a:buChar char="⚫"/>
              <a:defRPr/>
            </a:lvl9pPr>
          </a:lstStyle>
          <a:p/>
        </p:txBody>
      </p:sp>
      <p:sp>
        <p:nvSpPr>
          <p:cNvPr id="7" name="Shape 7"/>
          <p:cNvSpPr txBox="1"/>
          <p:nvPr>
            <p:ph idx="10" type="dt"/>
          </p:nvPr>
        </p:nvSpPr>
        <p:spPr>
          <a:xfrm>
            <a:off x="457200" y="6416675"/>
            <a:ext cx="2133599" cy="365125"/>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8" name="Shape 8"/>
          <p:cNvSpPr txBox="1"/>
          <p:nvPr>
            <p:ph idx="11" type="ftr"/>
          </p:nvPr>
        </p:nvSpPr>
        <p:spPr>
          <a:xfrm>
            <a:off x="3124200" y="6416675"/>
            <a:ext cx="2895600" cy="365125"/>
          </a:xfrm>
          <a:prstGeom prst="rect">
            <a:avLst/>
          </a:prstGeom>
          <a:noFill/>
          <a:ln>
            <a:noFill/>
          </a:ln>
        </p:spPr>
        <p:txBody>
          <a:bodyPr anchorCtr="0" anchor="b" bIns="91425" lIns="91425" rIns="91425" tIns="91425"/>
          <a:lstStyle>
            <a:lvl1pPr indent="0" marL="0" marR="0" rtl="0" algn="ct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9" name="Shape 9"/>
          <p:cNvSpPr txBox="1"/>
          <p:nvPr>
            <p:ph idx="12" type="sldNum"/>
          </p:nvPr>
        </p:nvSpPr>
        <p:spPr>
          <a:xfrm>
            <a:off x="7924800" y="6416675"/>
            <a:ext cx="762000" cy="365125"/>
          </a:xfrm>
          <a:prstGeom prst="rect">
            <a:avLst/>
          </a:prstGeom>
          <a:noFill/>
          <a:ln>
            <a:noFill/>
          </a:ln>
        </p:spPr>
        <p:txBody>
          <a:bodyPr anchorCtr="0" anchor="b" bIns="45700" lIns="0" rIns="0"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0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0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02.jpg"/><Relationship Id="rId4" Type="http://schemas.openxmlformats.org/officeDocument/2006/relationships/image" Target="../media/image11.jpg"/><Relationship Id="rId5"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0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08.jpg"/><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09.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6.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4" Type="http://schemas.openxmlformats.org/officeDocument/2006/relationships/hyperlink" Target="http://youtube.com/v/aLesk8fujH8" TargetMode="External"/><Relationship Id="rId5" Type="http://schemas.openxmlformats.org/officeDocument/2006/relationships/image" Target="../media/image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9" name="Shape 79"/>
        <p:cNvGrpSpPr/>
        <p:nvPr/>
      </p:nvGrpSpPr>
      <p:grpSpPr>
        <a:xfrm>
          <a:off x="0" y="0"/>
          <a:ext cx="0" cy="0"/>
          <a:chOff x="0" y="0"/>
          <a:chExt cx="0" cy="0"/>
        </a:xfrm>
      </p:grpSpPr>
      <p:sp>
        <p:nvSpPr>
          <p:cNvPr id="80" name="Shape 80"/>
          <p:cNvSpPr txBox="1"/>
          <p:nvPr>
            <p:ph type="title"/>
          </p:nvPr>
        </p:nvSpPr>
        <p:spPr>
          <a:xfrm>
            <a:off x="121925" y="289875"/>
            <a:ext cx="8717400" cy="1143000"/>
          </a:xfrm>
          <a:prstGeom prst="rect">
            <a:avLst/>
          </a:prstGeom>
        </p:spPr>
        <p:txBody>
          <a:bodyPr anchorCtr="0" anchor="ctr" bIns="91425" lIns="91425" rIns="91425" tIns="91425">
            <a:noAutofit/>
          </a:bodyPr>
          <a:lstStyle/>
          <a:p>
            <a:pPr rtl="0">
              <a:spcBef>
                <a:spcPts val="0"/>
              </a:spcBef>
              <a:buNone/>
            </a:pPr>
            <a:r>
              <a:rPr lang="en-US" sz="3600"/>
              <a:t>Warm Up</a:t>
            </a:r>
          </a:p>
          <a:p>
            <a:pPr>
              <a:spcBef>
                <a:spcPts val="0"/>
              </a:spcBef>
              <a:buNone/>
            </a:pPr>
            <a:r>
              <a:rPr lang="en-US" sz="3600"/>
              <a:t>Complete this on the sheet you picked up (Table with # 1-5)</a:t>
            </a:r>
          </a:p>
        </p:txBody>
      </p:sp>
      <p:sp>
        <p:nvSpPr>
          <p:cNvPr id="81" name="Shape 81"/>
          <p:cNvSpPr txBox="1"/>
          <p:nvPr>
            <p:ph idx="1" type="body"/>
          </p:nvPr>
        </p:nvSpPr>
        <p:spPr>
          <a:xfrm>
            <a:off x="457200" y="1965975"/>
            <a:ext cx="8229600" cy="4709100"/>
          </a:xfrm>
          <a:prstGeom prst="rect">
            <a:avLst/>
          </a:prstGeom>
        </p:spPr>
        <p:txBody>
          <a:bodyPr anchorCtr="0" anchor="t" bIns="91425" lIns="91425" rIns="91425" tIns="91425">
            <a:noAutofit/>
          </a:bodyPr>
          <a:lstStyle/>
          <a:p>
            <a:pPr indent="-431800" lvl="0" marL="457200" rtl="0">
              <a:spcBef>
                <a:spcPts val="0"/>
              </a:spcBef>
              <a:buSzPct val="100000"/>
              <a:buAutoNum type="arabicPeriod"/>
            </a:pPr>
            <a:r>
              <a:rPr b="1" lang="en-US" sz="3200"/>
              <a:t>What are 3 of the Lab Safety Rules?</a:t>
            </a:r>
          </a:p>
          <a:p>
            <a:pPr indent="-431800" lvl="0" marL="457200" rtl="0">
              <a:spcBef>
                <a:spcPts val="0"/>
              </a:spcBef>
              <a:buSzPct val="100000"/>
              <a:buAutoNum type="arabicPeriod"/>
            </a:pPr>
            <a:r>
              <a:rPr b="1" lang="en-US" sz="3200"/>
              <a:t>What are the procedures to deal with broken glass?</a:t>
            </a:r>
          </a:p>
          <a:p>
            <a:pPr indent="-431800" lvl="0" marL="457200" rtl="0">
              <a:spcBef>
                <a:spcPts val="0"/>
              </a:spcBef>
              <a:buSzPct val="100000"/>
              <a:buAutoNum type="arabicPeriod"/>
            </a:pPr>
            <a:r>
              <a:rPr b="1" lang="en-US" sz="3200"/>
              <a:t>What are the consequences for not turning in the lab safety agreement?</a:t>
            </a:r>
          </a:p>
          <a:p>
            <a:pPr indent="-431800" lvl="0" marL="457200" rtl="0">
              <a:spcBef>
                <a:spcPts val="0"/>
              </a:spcBef>
              <a:buSzPct val="100000"/>
              <a:buAutoNum type="arabicPeriod"/>
            </a:pPr>
            <a:r>
              <a:rPr b="1" lang="en-US" sz="3200"/>
              <a:t>What is a hypothesis?</a:t>
            </a:r>
          </a:p>
          <a:p>
            <a:pPr indent="-431800" lvl="0" marL="457200" rtl="0">
              <a:spcBef>
                <a:spcPts val="0"/>
              </a:spcBef>
              <a:buSzPct val="100000"/>
              <a:buAutoNum type="arabicPeriod"/>
            </a:pPr>
            <a:r>
              <a:rPr b="1" lang="en-US" sz="3200"/>
              <a:t>Why haven’t you signed up for the class website?!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2" name="Shape 142"/>
        <p:cNvGrpSpPr/>
        <p:nvPr/>
      </p:nvGrpSpPr>
      <p:grpSpPr>
        <a:xfrm>
          <a:off x="0" y="0"/>
          <a:ext cx="0" cy="0"/>
          <a:chOff x="0" y="0"/>
          <a:chExt cx="0" cy="0"/>
        </a:xfrm>
      </p:grpSpPr>
      <p:sp>
        <p:nvSpPr>
          <p:cNvPr id="143" name="Shape 143"/>
          <p:cNvSpPr txBox="1"/>
          <p:nvPr>
            <p:ph type="title"/>
          </p:nvPr>
        </p:nvSpPr>
        <p:spPr>
          <a:xfrm>
            <a:off x="106675" y="259400"/>
            <a:ext cx="7757100" cy="1143000"/>
          </a:xfrm>
          <a:prstGeom prst="rect">
            <a:avLst/>
          </a:prstGeom>
        </p:spPr>
        <p:txBody>
          <a:bodyPr anchorCtr="0" anchor="ctr" bIns="91425" lIns="91425" rIns="91425" tIns="91425">
            <a:noAutofit/>
          </a:bodyPr>
          <a:lstStyle/>
          <a:p>
            <a:pPr>
              <a:spcBef>
                <a:spcPts val="0"/>
              </a:spcBef>
              <a:buNone/>
            </a:pPr>
            <a:r>
              <a:rPr lang="en-US" sz="3600"/>
              <a:t>Paper Towel Lab!</a:t>
            </a:r>
          </a:p>
        </p:txBody>
      </p:sp>
      <p:sp>
        <p:nvSpPr>
          <p:cNvPr id="144" name="Shape 144"/>
          <p:cNvSpPr txBox="1"/>
          <p:nvPr>
            <p:ph idx="1" type="body"/>
          </p:nvPr>
        </p:nvSpPr>
        <p:spPr>
          <a:xfrm>
            <a:off x="457200" y="1600200"/>
            <a:ext cx="8275199" cy="4709100"/>
          </a:xfrm>
          <a:prstGeom prst="rect">
            <a:avLst/>
          </a:prstGeom>
        </p:spPr>
        <p:txBody>
          <a:bodyPr anchorCtr="0" anchor="t" bIns="91425" lIns="91425" rIns="91425" tIns="91425">
            <a:noAutofit/>
          </a:bodyPr>
          <a:lstStyle/>
          <a:p>
            <a:pPr rtl="0">
              <a:spcBef>
                <a:spcPts val="0"/>
              </a:spcBef>
              <a:buNone/>
            </a:pPr>
            <a:r>
              <a:rPr b="1" lang="en-US" sz="3000"/>
              <a:t>Listen to Ms. S for directions!</a:t>
            </a:r>
          </a:p>
          <a:p>
            <a:pPr rtl="0">
              <a:spcBef>
                <a:spcPts val="0"/>
              </a:spcBef>
              <a:buNone/>
            </a:pPr>
            <a:r>
              <a:rPr lang="en-US" sz="3000"/>
              <a:t>Roles:</a:t>
            </a:r>
          </a:p>
          <a:p>
            <a:pPr indent="-419100" lvl="0" marL="457200" rtl="0">
              <a:spcBef>
                <a:spcPts val="0"/>
              </a:spcBef>
              <a:buSzPct val="100000"/>
              <a:buAutoNum type="arabicPeriod"/>
            </a:pPr>
            <a:r>
              <a:rPr lang="en-US" sz="3000"/>
              <a:t>Student with the closest birthday: Read directions and make sure experiment is performed correctly</a:t>
            </a:r>
          </a:p>
          <a:p>
            <a:pPr indent="-419100" lvl="0" marL="457200" rtl="0">
              <a:spcBef>
                <a:spcPts val="0"/>
              </a:spcBef>
              <a:buSzPct val="100000"/>
              <a:buAutoNum type="arabicPeriod"/>
            </a:pPr>
            <a:r>
              <a:rPr lang="en-US" sz="3000"/>
              <a:t>Tallest student: Gather lab materials &amp; pour water</a:t>
            </a:r>
          </a:p>
          <a:p>
            <a:pPr indent="-419100" lvl="0" marL="457200" rtl="0">
              <a:spcBef>
                <a:spcPts val="0"/>
              </a:spcBef>
              <a:buSzPct val="100000"/>
              <a:buAutoNum type="arabicPeriod"/>
            </a:pPr>
            <a:r>
              <a:rPr lang="en-US" sz="3000"/>
              <a:t>Shortest student: Write down data in tables</a:t>
            </a:r>
          </a:p>
          <a:p>
            <a:pPr indent="-419100" lvl="0" marL="457200" rtl="0">
              <a:spcBef>
                <a:spcPts val="0"/>
              </a:spcBef>
              <a:buSzPct val="100000"/>
              <a:buAutoNum type="arabicPeriod"/>
            </a:pPr>
            <a:r>
              <a:rPr lang="en-US" sz="3000"/>
              <a:t>Remaining student: Keep track of time and perform any calculations</a:t>
            </a:r>
          </a:p>
          <a:p>
            <a:pPr rtl="0">
              <a:spcBef>
                <a:spcPts val="0"/>
              </a:spcBef>
              <a:buNone/>
            </a:pPr>
            <a:r>
              <a:t/>
            </a:r>
            <a:endParaRPr sz="3000"/>
          </a:p>
          <a:p>
            <a:pPr lvl="0" rtl="0">
              <a:spcBef>
                <a:spcPts val="0"/>
              </a:spcBef>
              <a:buNone/>
            </a:pPr>
            <a:r>
              <a:t/>
            </a:r>
            <a:endParaRPr sz="3600"/>
          </a:p>
        </p:txBody>
      </p:sp>
      <p:pic>
        <p:nvPicPr>
          <p:cNvPr id="145" name="Shape 145"/>
          <p:cNvPicPr preferRelativeResize="0"/>
          <p:nvPr/>
        </p:nvPicPr>
        <p:blipFill>
          <a:blip r:embed="rId3">
            <a:alphaModFix/>
          </a:blip>
          <a:stretch>
            <a:fillRect/>
          </a:stretch>
        </p:blipFill>
        <p:spPr>
          <a:xfrm>
            <a:off x="6380949" y="104599"/>
            <a:ext cx="2763049" cy="2072273"/>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Group Work!</a:t>
            </a:r>
          </a:p>
        </p:txBody>
      </p:sp>
      <p:sp>
        <p:nvSpPr>
          <p:cNvPr id="151" name="Shape 151"/>
          <p:cNvSpPr txBox="1"/>
          <p:nvPr>
            <p:ph idx="1" type="body"/>
          </p:nvPr>
        </p:nvSpPr>
        <p:spPr>
          <a:xfrm>
            <a:off x="365750" y="1600200"/>
            <a:ext cx="8549700" cy="4709100"/>
          </a:xfrm>
          <a:prstGeom prst="rect">
            <a:avLst/>
          </a:prstGeom>
        </p:spPr>
        <p:txBody>
          <a:bodyPr anchorCtr="0" anchor="t" bIns="91425" lIns="91425" rIns="91425" tIns="91425">
            <a:noAutofit/>
          </a:bodyPr>
          <a:lstStyle/>
          <a:p>
            <a:pPr indent="-228600" lvl="0" marL="457200" rtl="0">
              <a:spcBef>
                <a:spcPts val="0"/>
              </a:spcBef>
              <a:buSzPct val="100000"/>
            </a:pPr>
            <a:r>
              <a:rPr lang="en-US" sz="3000"/>
              <a:t>Complete Scientific Method Worksheet with a partner</a:t>
            </a:r>
          </a:p>
          <a:p>
            <a:pPr indent="-228600" lvl="0" marL="914400">
              <a:spcBef>
                <a:spcPts val="0"/>
              </a:spcBef>
              <a:buSzPct val="100000"/>
            </a:pPr>
            <a:r>
              <a:rPr lang="en-US" sz="3000"/>
              <a:t>That partner must have the matching part of the story! (One person will have a picture of Patrick, the other will have Spongebob)</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457200" y="30462"/>
            <a:ext cx="8229600" cy="1143000"/>
          </a:xfrm>
          <a:prstGeom prst="rect">
            <a:avLst/>
          </a:prstGeom>
        </p:spPr>
        <p:txBody>
          <a:bodyPr anchorCtr="0" anchor="ctr" bIns="91425" lIns="91425" rIns="91425" tIns="91425">
            <a:noAutofit/>
          </a:bodyPr>
          <a:lstStyle/>
          <a:p>
            <a:pPr>
              <a:spcBef>
                <a:spcPts val="0"/>
              </a:spcBef>
              <a:buNone/>
            </a:pPr>
            <a:r>
              <a:rPr lang="en-US" sz="4800"/>
              <a:t>Exit Ticket</a:t>
            </a:r>
          </a:p>
        </p:txBody>
      </p:sp>
      <p:sp>
        <p:nvSpPr>
          <p:cNvPr id="157" name="Shape 157"/>
          <p:cNvSpPr txBox="1"/>
          <p:nvPr>
            <p:ph idx="1" type="body"/>
          </p:nvPr>
        </p:nvSpPr>
        <p:spPr>
          <a:xfrm>
            <a:off x="457200" y="944875"/>
            <a:ext cx="8229600" cy="4709100"/>
          </a:xfrm>
          <a:prstGeom prst="rect">
            <a:avLst/>
          </a:prstGeom>
        </p:spPr>
        <p:txBody>
          <a:bodyPr anchorCtr="0" anchor="t" bIns="91425" lIns="91425" rIns="91425" tIns="91425">
            <a:noAutofit/>
          </a:bodyPr>
          <a:lstStyle/>
          <a:p>
            <a:pPr indent="0" marL="0" rtl="0">
              <a:spcBef>
                <a:spcPts val="0"/>
              </a:spcBef>
              <a:buNone/>
            </a:pPr>
            <a:r>
              <a:rPr lang="en-US" sz="2400">
                <a:solidFill>
                  <a:schemeClr val="dk1"/>
                </a:solidFill>
              </a:rPr>
              <a:t>Alex is studying the effect of sunlight on plant growth. His hypothesis is that plants that are exposed to sunlight will grow better than plants that are not exposed to sunlight. In order to test his hypothesis, he follows the following procedures. He obtains two of the same type of plant, puts them in identical pots with potting soil from the same bag. Then he puts one plant in the sunlight and the other in a dark room. He waters the plants with 200 mL of water every other day for two weeks.</a:t>
            </a:r>
          </a:p>
          <a:p>
            <a:pPr indent="0" marL="0" rtl="0">
              <a:spcBef>
                <a:spcPts val="0"/>
              </a:spcBef>
              <a:buNone/>
            </a:pPr>
            <a:r>
              <a:rPr lang="en-US" sz="2400">
                <a:solidFill>
                  <a:schemeClr val="dk1"/>
                </a:solidFill>
              </a:rPr>
              <a:t>Identify the</a:t>
            </a:r>
          </a:p>
          <a:p>
            <a:pPr indent="-381000" lvl="0" marL="457200" rtl="0">
              <a:spcBef>
                <a:spcPts val="0"/>
              </a:spcBef>
              <a:buClr>
                <a:schemeClr val="dk1"/>
              </a:buClr>
              <a:buSzPct val="100000"/>
              <a:buAutoNum type="arabicPeriod"/>
            </a:pPr>
            <a:r>
              <a:rPr lang="en-US" sz="2400">
                <a:solidFill>
                  <a:schemeClr val="dk1"/>
                </a:solidFill>
              </a:rPr>
              <a:t>Independent Variable</a:t>
            </a:r>
          </a:p>
          <a:p>
            <a:pPr indent="-381000" lvl="0" marL="457200" rtl="0">
              <a:spcBef>
                <a:spcPts val="0"/>
              </a:spcBef>
              <a:buClr>
                <a:schemeClr val="dk1"/>
              </a:buClr>
              <a:buSzPct val="100000"/>
              <a:buAutoNum type="arabicPeriod"/>
            </a:pPr>
            <a:r>
              <a:rPr lang="en-US" sz="2400">
                <a:solidFill>
                  <a:schemeClr val="dk1"/>
                </a:solidFill>
              </a:rPr>
              <a:t>Dependent Variable</a:t>
            </a:r>
          </a:p>
          <a:p>
            <a:pPr indent="-381000" lvl="0" marL="457200" rtl="0">
              <a:spcBef>
                <a:spcPts val="0"/>
              </a:spcBef>
              <a:buClr>
                <a:schemeClr val="dk1"/>
              </a:buClr>
              <a:buSzPct val="100000"/>
              <a:buAutoNum type="arabicPeriod"/>
            </a:pPr>
            <a:r>
              <a:rPr lang="en-US" sz="2400">
                <a:solidFill>
                  <a:schemeClr val="dk1"/>
                </a:solidFill>
              </a:rPr>
              <a:t>Control Group</a:t>
            </a:r>
          </a:p>
          <a:p>
            <a:pPr indent="-381000" lvl="0" marL="457200" rtl="0">
              <a:spcBef>
                <a:spcPts val="0"/>
              </a:spcBef>
              <a:buClr>
                <a:schemeClr val="dk1"/>
              </a:buClr>
              <a:buSzPct val="100000"/>
              <a:buAutoNum type="arabicPeriod"/>
            </a:pPr>
            <a:r>
              <a:rPr lang="en-US" sz="2400">
                <a:solidFill>
                  <a:schemeClr val="dk1"/>
                </a:solidFill>
              </a:rPr>
              <a:t>Experimental Group</a:t>
            </a:r>
          </a:p>
          <a:p>
            <a:pPr indent="-381000" lvl="0" marL="457200">
              <a:spcBef>
                <a:spcPts val="0"/>
              </a:spcBef>
              <a:buClr>
                <a:schemeClr val="dk1"/>
              </a:buClr>
              <a:buSzPct val="100000"/>
              <a:buAutoNum type="arabicPeriod"/>
            </a:pPr>
            <a:r>
              <a:rPr lang="en-US" sz="2400">
                <a:solidFill>
                  <a:schemeClr val="dk1"/>
                </a:solidFill>
              </a:rPr>
              <a:t>Constants</a:t>
            </a:r>
          </a:p>
        </p:txBody>
      </p:sp>
      <p:sp>
        <p:nvSpPr>
          <p:cNvPr id="158" name="Shape 158"/>
          <p:cNvSpPr txBox="1"/>
          <p:nvPr/>
        </p:nvSpPr>
        <p:spPr>
          <a:xfrm>
            <a:off x="3992875" y="5364500"/>
            <a:ext cx="5501699" cy="1645800"/>
          </a:xfrm>
          <a:prstGeom prst="rect">
            <a:avLst/>
          </a:prstGeom>
          <a:noFill/>
          <a:ln>
            <a:noFill/>
          </a:ln>
        </p:spPr>
        <p:txBody>
          <a:bodyPr anchorCtr="0" anchor="t" bIns="91425" lIns="91425" rIns="91425" tIns="91425">
            <a:noAutofit/>
          </a:bodyPr>
          <a:lstStyle/>
          <a:p>
            <a:pPr rtl="0">
              <a:spcBef>
                <a:spcPts val="0"/>
              </a:spcBef>
              <a:buNone/>
            </a:pPr>
            <a:r>
              <a:rPr lang="en-US" sz="1800">
                <a:solidFill>
                  <a:srgbClr val="FF00FF"/>
                </a:solidFill>
              </a:rPr>
              <a:t>YOU HAVE HOMEWORK:</a:t>
            </a:r>
          </a:p>
          <a:p>
            <a:pPr indent="-342900" lvl="0" marL="457200" rtl="0">
              <a:spcBef>
                <a:spcPts val="0"/>
              </a:spcBef>
              <a:buClr>
                <a:srgbClr val="FF00FF"/>
              </a:buClr>
              <a:buSzPct val="100000"/>
              <a:buAutoNum type="arabicPeriod"/>
            </a:pPr>
            <a:r>
              <a:rPr lang="en-US" sz="1800">
                <a:solidFill>
                  <a:srgbClr val="FF00FF"/>
                </a:solidFill>
              </a:rPr>
              <a:t>UNIT 1, MODULE 1 PROBLEM SET #1-10</a:t>
            </a:r>
          </a:p>
          <a:p>
            <a:pPr indent="-342900" lvl="0" marL="457200">
              <a:spcBef>
                <a:spcPts val="0"/>
              </a:spcBef>
              <a:buClr>
                <a:srgbClr val="FF00FF"/>
              </a:buClr>
              <a:buSzPct val="100000"/>
              <a:buAutoNum type="arabicPeriod"/>
            </a:pPr>
            <a:r>
              <a:rPr lang="en-US" sz="1800">
                <a:solidFill>
                  <a:srgbClr val="FF00FF"/>
                </a:solidFill>
              </a:rPr>
              <a:t>FINISH THE PAPER TOWEL LAB</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Warm Up</a:t>
            </a:r>
          </a:p>
        </p:txBody>
      </p:sp>
      <p:sp>
        <p:nvSpPr>
          <p:cNvPr id="164" name="Shape 164"/>
          <p:cNvSpPr txBox="1"/>
          <p:nvPr>
            <p:ph idx="1" type="body"/>
          </p:nvPr>
        </p:nvSpPr>
        <p:spPr>
          <a:xfrm>
            <a:off x="457200" y="624850"/>
            <a:ext cx="8229600" cy="4007999"/>
          </a:xfrm>
          <a:prstGeom prst="rect">
            <a:avLst/>
          </a:prstGeom>
        </p:spPr>
        <p:txBody>
          <a:bodyPr anchorCtr="0" anchor="t" bIns="91425" lIns="91425" rIns="91425" tIns="91425">
            <a:noAutofit/>
          </a:bodyPr>
          <a:lstStyle/>
          <a:p>
            <a:pPr indent="0" lvl="0" marL="0" rtl="0">
              <a:spcBef>
                <a:spcPts val="0"/>
              </a:spcBef>
              <a:buNone/>
            </a:pPr>
            <a:r>
              <a:t/>
            </a:r>
            <a:endParaRPr sz="3600"/>
          </a:p>
          <a:p>
            <a:pPr indent="-457200" lvl="0" marL="457200" rtl="0">
              <a:spcBef>
                <a:spcPts val="0"/>
              </a:spcBef>
              <a:buSzPct val="100000"/>
              <a:buAutoNum type="arabicPeriod"/>
            </a:pPr>
            <a:r>
              <a:rPr lang="en-US" sz="3600"/>
              <a:t>Write the 6 steps of the Scientific Method</a:t>
            </a:r>
          </a:p>
          <a:p>
            <a:pPr indent="-457200" lvl="0" marL="457200" rtl="0">
              <a:spcBef>
                <a:spcPts val="0"/>
              </a:spcBef>
              <a:buSzPct val="100000"/>
              <a:buAutoNum type="arabicPeriod"/>
            </a:pPr>
            <a:r>
              <a:rPr lang="en-US" sz="3600"/>
              <a:t>How did we use the scientific method yesterday?</a:t>
            </a:r>
          </a:p>
          <a:p>
            <a:pPr indent="-457200" lvl="0" marL="457200" rtl="0">
              <a:spcBef>
                <a:spcPts val="0"/>
              </a:spcBef>
              <a:buSzPct val="100000"/>
              <a:buAutoNum type="arabicPeriod"/>
            </a:pPr>
            <a:r>
              <a:rPr lang="en-US" sz="3600"/>
              <a:t>What is the difference between a law a theory?</a:t>
            </a:r>
          </a:p>
          <a:p>
            <a:pPr indent="-457200" lvl="0" marL="457200" rtl="0">
              <a:spcBef>
                <a:spcPts val="0"/>
              </a:spcBef>
              <a:buSzPct val="100000"/>
              <a:buAutoNum type="arabicPeriod"/>
            </a:pPr>
            <a:r>
              <a:rPr lang="en-US" sz="3600"/>
              <a:t>What is an experimental group?</a:t>
            </a:r>
          </a:p>
          <a:p>
            <a:pPr indent="-457200" lvl="0" marL="457200">
              <a:spcBef>
                <a:spcPts val="0"/>
              </a:spcBef>
              <a:buSzPct val="100000"/>
              <a:buAutoNum type="arabicPeriod"/>
            </a:pPr>
            <a:r>
              <a:rPr lang="en-US" sz="3600"/>
              <a:t>Which paper towel brand was the most absorbent in your experiment?</a:t>
            </a:r>
          </a:p>
        </p:txBody>
      </p:sp>
      <p:sp>
        <p:nvSpPr>
          <p:cNvPr id="165" name="Shape 165"/>
          <p:cNvSpPr txBox="1"/>
          <p:nvPr/>
        </p:nvSpPr>
        <p:spPr>
          <a:xfrm>
            <a:off x="289575" y="487700"/>
            <a:ext cx="3139499" cy="1082100"/>
          </a:xfrm>
          <a:prstGeom prst="rect">
            <a:avLst/>
          </a:prstGeom>
          <a:noFill/>
          <a:ln>
            <a:noFill/>
          </a:ln>
        </p:spPr>
        <p:txBody>
          <a:bodyPr anchorCtr="0" anchor="t" bIns="91425" lIns="91425" rIns="91425" tIns="91425">
            <a:noAutofit/>
          </a:bodyPr>
          <a:lstStyle/>
          <a:p>
            <a:pPr>
              <a:spcBef>
                <a:spcPts val="0"/>
              </a:spcBef>
              <a:buNone/>
            </a:pPr>
            <a:r>
              <a:rPr b="1" lang="en-US">
                <a:solidFill>
                  <a:srgbClr val="0000FF"/>
                </a:solidFill>
              </a:rPr>
              <a:t>TURN IN YOUR HOMEWORK!</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idx="1" type="body"/>
          </p:nvPr>
        </p:nvSpPr>
        <p:spPr>
          <a:xfrm>
            <a:off x="228600" y="228600"/>
            <a:ext cx="8458200" cy="6080760"/>
          </a:xfrm>
          <a:prstGeom prst="rect">
            <a:avLst/>
          </a:prstGeom>
          <a:noFill/>
          <a:ln>
            <a:noFill/>
          </a:ln>
        </p:spPr>
        <p:txBody>
          <a:bodyPr anchorCtr="0" anchor="t" bIns="45700" lIns="91425" rIns="91425" tIns="45700">
            <a:noAutofit/>
          </a:bodyPr>
          <a:lstStyle/>
          <a:p>
            <a:pPr indent="-421640" lvl="0" marL="548640" marR="0" rtl="0" algn="l">
              <a:spcBef>
                <a:spcPts val="0"/>
              </a:spcBef>
              <a:buClr>
                <a:schemeClr val="dk1"/>
              </a:buClr>
              <a:buSzPct val="65000"/>
              <a:buFont typeface="Noto Symbol"/>
              <a:buChar char="⬜"/>
            </a:pPr>
            <a:r>
              <a:rPr b="0" baseline="0" i="0" lang="en-US" sz="2800" u="sng" cap="none" strike="noStrike">
                <a:solidFill>
                  <a:schemeClr val="dk1"/>
                </a:solidFill>
                <a:latin typeface="Arial"/>
                <a:ea typeface="Arial"/>
                <a:cs typeface="Arial"/>
                <a:sym typeface="Arial"/>
              </a:rPr>
              <a:t>What does Biology study?</a:t>
            </a:r>
            <a:r>
              <a:rPr b="0" baseline="0" i="0" lang="en-US" sz="2800" u="none" cap="none" strike="noStrike">
                <a:solidFill>
                  <a:schemeClr val="dk1"/>
                </a:solidFill>
                <a:latin typeface="Arial"/>
                <a:ea typeface="Arial"/>
                <a:cs typeface="Arial"/>
                <a:sym typeface="Arial"/>
              </a:rPr>
              <a:t> Science is divided into disciplines that examine different components of the natural world. </a:t>
            </a:r>
          </a:p>
          <a:p>
            <a:pPr indent="-306070" lvl="0" marL="548640" marR="0" rtl="0" algn="l">
              <a:spcBef>
                <a:spcPts val="560"/>
              </a:spcBef>
              <a:buClr>
                <a:schemeClr val="dk1"/>
              </a:buClr>
              <a:buFont typeface="Noto Symbol"/>
              <a:buNone/>
            </a:pPr>
            <a:r>
              <a:t/>
            </a:r>
            <a:endParaRPr b="0" baseline="0" i="0" sz="2800" u="none" cap="none" strike="noStrike">
              <a:solidFill>
                <a:schemeClr val="dk1"/>
              </a:solidFill>
              <a:latin typeface="Arial"/>
              <a:ea typeface="Arial"/>
              <a:cs typeface="Arial"/>
              <a:sym typeface="Arial"/>
            </a:endParaRPr>
          </a:p>
        </p:txBody>
      </p:sp>
      <p:pic>
        <p:nvPicPr>
          <p:cNvPr id="171" name="Shape 171"/>
          <p:cNvPicPr preferRelativeResize="0"/>
          <p:nvPr/>
        </p:nvPicPr>
        <p:blipFill rotWithShape="1">
          <a:blip r:embed="rId3">
            <a:alphaModFix/>
          </a:blip>
          <a:srcRect b="0" l="0" r="0" t="0"/>
          <a:stretch/>
        </p:blipFill>
        <p:spPr>
          <a:xfrm>
            <a:off x="0" y="1600200"/>
            <a:ext cx="5105399" cy="3809999"/>
          </a:xfrm>
          <a:prstGeom prst="rect">
            <a:avLst/>
          </a:prstGeom>
          <a:noFill/>
          <a:ln>
            <a:noFill/>
          </a:ln>
        </p:spPr>
      </p:pic>
      <p:sp>
        <p:nvSpPr>
          <p:cNvPr id="172" name="Shape 172"/>
          <p:cNvSpPr txBox="1"/>
          <p:nvPr/>
        </p:nvSpPr>
        <p:spPr>
          <a:xfrm>
            <a:off x="5486400" y="1600200"/>
            <a:ext cx="3429000" cy="2286000"/>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baseline="0" i="0" lang="en-US" sz="1800" u="sng" cap="none" strike="noStrike">
                <a:solidFill>
                  <a:schemeClr val="dk1"/>
                </a:solidFill>
                <a:latin typeface="Arial"/>
                <a:ea typeface="Arial"/>
                <a:cs typeface="Arial"/>
                <a:sym typeface="Arial"/>
              </a:rPr>
              <a:t>Biology is the study of life.  </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US" sz="1800" u="sng" cap="none" strike="noStrike">
                <a:solidFill>
                  <a:schemeClr val="dk1"/>
                </a:solidFill>
                <a:latin typeface="Arial"/>
                <a:ea typeface="Arial"/>
                <a:cs typeface="Arial"/>
                <a:sym typeface="Arial"/>
              </a:rPr>
              <a:t>The smallest unit of life is a cell. </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Some organisms are </a:t>
            </a:r>
            <a:r>
              <a:rPr b="0" baseline="0" i="0" lang="en-US" sz="1800" u="sng" cap="none" strike="noStrike">
                <a:solidFill>
                  <a:schemeClr val="dk1"/>
                </a:solidFill>
                <a:latin typeface="Arial"/>
                <a:ea typeface="Arial"/>
                <a:cs typeface="Arial"/>
                <a:sym typeface="Arial"/>
              </a:rPr>
              <a:t>multi-cellular </a:t>
            </a:r>
            <a:r>
              <a:rPr b="0" baseline="0" i="0" lang="en-US" sz="1800" u="none" cap="none" strike="noStrike">
                <a:solidFill>
                  <a:schemeClr val="dk1"/>
                </a:solidFill>
                <a:latin typeface="Arial"/>
                <a:ea typeface="Arial"/>
                <a:cs typeface="Arial"/>
                <a:sym typeface="Arial"/>
              </a:rPr>
              <a:t>and consist of tissues, organs and organ systems.</a:t>
            </a:r>
          </a:p>
        </p:txBody>
      </p:sp>
      <p:sp>
        <p:nvSpPr>
          <p:cNvPr id="173" name="Shape 173"/>
          <p:cNvSpPr txBox="1"/>
          <p:nvPr/>
        </p:nvSpPr>
        <p:spPr>
          <a:xfrm>
            <a:off x="5257800" y="3886200"/>
            <a:ext cx="3581399" cy="2862322"/>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In order to understand cells, we need to know what they are made of. EVERYTHING, living or non-living is made of matter.</a:t>
            </a:r>
          </a:p>
          <a:p>
            <a:pPr indent="0" lvl="0" marL="0" marR="0" rtl="0" algn="l">
              <a:spcBef>
                <a:spcPts val="0"/>
              </a:spcBef>
              <a:buSzPct val="25000"/>
              <a:buNone/>
            </a:pPr>
            <a:r>
              <a:rPr b="0" baseline="0" i="0" lang="en-US" sz="1800" u="sng" cap="none" strike="noStrike">
                <a:solidFill>
                  <a:schemeClr val="dk1"/>
                </a:solidFill>
                <a:latin typeface="Arial"/>
                <a:ea typeface="Arial"/>
                <a:cs typeface="Arial"/>
                <a:sym typeface="Arial"/>
              </a:rPr>
              <a:t> </a:t>
            </a:r>
            <a:r>
              <a:rPr b="0" baseline="0" i="0" lang="en-US" sz="1800" u="none" cap="none" strike="noStrike">
                <a:solidFill>
                  <a:schemeClr val="dk1"/>
                </a:solidFill>
                <a:latin typeface="Arial"/>
                <a:ea typeface="Arial"/>
                <a:cs typeface="Arial"/>
                <a:sym typeface="Arial"/>
              </a:rPr>
              <a:t>The smallest unit of matter is </a:t>
            </a:r>
            <a:r>
              <a:rPr b="0" baseline="0" i="0" lang="en-US" sz="1800" u="sng" cap="none" strike="noStrike">
                <a:solidFill>
                  <a:schemeClr val="dk1"/>
                </a:solidFill>
                <a:latin typeface="Arial"/>
                <a:ea typeface="Arial"/>
                <a:cs typeface="Arial"/>
                <a:sym typeface="Arial"/>
              </a:rPr>
              <a:t>an atom.</a:t>
            </a:r>
            <a:r>
              <a:rPr b="0" baseline="0" i="0" lang="en-US" sz="18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 </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Multiple atoms are</a:t>
            </a:r>
            <a:r>
              <a:rPr b="0" baseline="0" i="0" lang="en-US" sz="1800" u="sng" cap="none" strike="noStrike">
                <a:solidFill>
                  <a:schemeClr val="dk1"/>
                </a:solidFill>
                <a:latin typeface="Arial"/>
                <a:ea typeface="Arial"/>
                <a:cs typeface="Arial"/>
                <a:sym typeface="Arial"/>
              </a:rPr>
              <a:t> held together by bonds </a:t>
            </a:r>
            <a:r>
              <a:rPr b="0" baseline="0" i="0" lang="en-US" sz="1800" u="none" cap="none" strike="noStrike">
                <a:solidFill>
                  <a:schemeClr val="dk1"/>
                </a:solidFill>
                <a:latin typeface="Arial"/>
                <a:ea typeface="Arial"/>
                <a:cs typeface="Arial"/>
                <a:sym typeface="Arial"/>
              </a:rPr>
              <a:t>to form both small and large </a:t>
            </a:r>
            <a:r>
              <a:rPr b="0" baseline="0" i="0" lang="en-US" sz="1800" u="sng" cap="none" strike="noStrike">
                <a:solidFill>
                  <a:schemeClr val="dk1"/>
                </a:solidFill>
                <a:latin typeface="Arial"/>
                <a:ea typeface="Arial"/>
                <a:cs typeface="Arial"/>
                <a:sym typeface="Arial"/>
              </a:rPr>
              <a:t>molecules.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5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idx="1" type="body"/>
          </p:nvPr>
        </p:nvSpPr>
        <p:spPr>
          <a:xfrm>
            <a:off x="152400" y="228600"/>
            <a:ext cx="5562600" cy="6080760"/>
          </a:xfrm>
          <a:prstGeom prst="rect">
            <a:avLst/>
          </a:prstGeom>
          <a:noFill/>
          <a:ln>
            <a:noFill/>
          </a:ln>
        </p:spPr>
        <p:txBody>
          <a:bodyPr anchorCtr="0" anchor="t" bIns="45700" lIns="91425" rIns="91425" tIns="45700">
            <a:noAutofit/>
          </a:bodyPr>
          <a:lstStyle/>
          <a:p>
            <a:pPr indent="-306070" lvl="0" marL="548640" marR="0" rtl="0" algn="l">
              <a:spcBef>
                <a:spcPts val="0"/>
              </a:spcBef>
              <a:buClr>
                <a:schemeClr val="dk1"/>
              </a:buClr>
              <a:buFont typeface="Noto Symbol"/>
              <a:buNone/>
            </a:pPr>
            <a:r>
              <a:t/>
            </a:r>
            <a:endParaRPr b="0" baseline="0" i="0" sz="2800" u="none" cap="none" strike="noStrike">
              <a:solidFill>
                <a:schemeClr val="dk1"/>
              </a:solidFill>
              <a:latin typeface="Arial"/>
              <a:ea typeface="Arial"/>
              <a:cs typeface="Arial"/>
              <a:sym typeface="Arial"/>
            </a:endParaRPr>
          </a:p>
          <a:p>
            <a:pPr indent="-421640" lvl="0" marL="548640" marR="0" rtl="0" algn="l">
              <a:spcBef>
                <a:spcPts val="560"/>
              </a:spcBef>
              <a:buClr>
                <a:schemeClr val="dk1"/>
              </a:buClr>
              <a:buSzPct val="65000"/>
              <a:buFont typeface="Noto Symbol"/>
              <a:buChar char="⬜"/>
            </a:pPr>
            <a:r>
              <a:rPr b="0" baseline="0" i="0" lang="en-US" sz="2800" u="none" cap="none" strike="noStrike">
                <a:solidFill>
                  <a:schemeClr val="dk1"/>
                </a:solidFill>
                <a:latin typeface="Arial"/>
                <a:ea typeface="Arial"/>
                <a:cs typeface="Arial"/>
                <a:sym typeface="Arial"/>
              </a:rPr>
              <a:t>The matter in the universe is arranged in repeating units that give each set of matter unique characteristics. All matter is composed of atoms of elements. Important elements to life include </a:t>
            </a:r>
            <a:r>
              <a:rPr b="0" baseline="0" i="0" lang="en-US" sz="2800" u="sng" cap="none" strike="noStrike">
                <a:solidFill>
                  <a:schemeClr val="dk1"/>
                </a:solidFill>
                <a:latin typeface="Arial"/>
                <a:ea typeface="Arial"/>
                <a:cs typeface="Arial"/>
                <a:sym typeface="Arial"/>
              </a:rPr>
              <a:t>Carbon, Hydrogen and Oxygen</a:t>
            </a:r>
            <a:r>
              <a:rPr b="0" baseline="0" i="0" lang="en-US" sz="2800" u="none" cap="none" strike="noStrike">
                <a:solidFill>
                  <a:schemeClr val="dk1"/>
                </a:solidFill>
                <a:latin typeface="Arial"/>
                <a:ea typeface="Arial"/>
                <a:cs typeface="Arial"/>
                <a:sym typeface="Arial"/>
              </a:rPr>
              <a:t>.  Other important elements are abbreviated as </a:t>
            </a:r>
            <a:r>
              <a:rPr b="0" baseline="0" i="0" lang="en-US" sz="2800" u="sng" cap="none" strike="noStrike">
                <a:solidFill>
                  <a:schemeClr val="dk1"/>
                </a:solidFill>
                <a:latin typeface="Arial"/>
                <a:ea typeface="Arial"/>
                <a:cs typeface="Arial"/>
                <a:sym typeface="Arial"/>
              </a:rPr>
              <a:t>CHNOPS</a:t>
            </a:r>
            <a:r>
              <a:rPr b="0" baseline="0" i="0" lang="en-US" sz="2800" u="none" cap="none" strike="noStrike">
                <a:solidFill>
                  <a:schemeClr val="dk1"/>
                </a:solidFill>
                <a:latin typeface="Arial"/>
                <a:ea typeface="Arial"/>
                <a:cs typeface="Arial"/>
                <a:sym typeface="Arial"/>
              </a:rPr>
              <a:t>. </a:t>
            </a:r>
          </a:p>
        </p:txBody>
      </p:sp>
      <p:pic>
        <p:nvPicPr>
          <p:cNvPr id="179" name="Shape 179"/>
          <p:cNvPicPr preferRelativeResize="0"/>
          <p:nvPr/>
        </p:nvPicPr>
        <p:blipFill rotWithShape="1">
          <a:blip r:embed="rId3">
            <a:alphaModFix/>
          </a:blip>
          <a:srcRect b="8419" l="0" r="6631" t="10678"/>
          <a:stretch/>
        </p:blipFill>
        <p:spPr>
          <a:xfrm>
            <a:off x="5486400" y="685800"/>
            <a:ext cx="3657600" cy="55626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3" name="Shape 183"/>
        <p:cNvGrpSpPr/>
        <p:nvPr/>
      </p:nvGrpSpPr>
      <p:grpSpPr>
        <a:xfrm>
          <a:off x="0" y="0"/>
          <a:ext cx="0" cy="0"/>
          <a:chOff x="0" y="0"/>
          <a:chExt cx="0" cy="0"/>
        </a:xfrm>
      </p:grpSpPr>
      <p:sp>
        <p:nvSpPr>
          <p:cNvPr id="184" name="Shape 184"/>
          <p:cNvSpPr txBox="1"/>
          <p:nvPr>
            <p:ph idx="1" type="body"/>
          </p:nvPr>
        </p:nvSpPr>
        <p:spPr>
          <a:xfrm>
            <a:off x="457200" y="152400"/>
            <a:ext cx="8229600" cy="4709160"/>
          </a:xfrm>
          <a:prstGeom prst="rect">
            <a:avLst/>
          </a:prstGeom>
          <a:noFill/>
          <a:ln>
            <a:noFill/>
          </a:ln>
        </p:spPr>
        <p:txBody>
          <a:bodyPr anchorCtr="0" anchor="t" bIns="45700" lIns="91425" rIns="91425" tIns="45700">
            <a:noAutofit/>
          </a:bodyPr>
          <a:lstStyle/>
          <a:p>
            <a:pPr indent="-284480" lvl="1" marL="868680" marR="0" rtl="0" algn="l">
              <a:spcBef>
                <a:spcPts val="0"/>
              </a:spcBef>
              <a:buClr>
                <a:schemeClr val="dk1"/>
              </a:buClr>
              <a:buSzPct val="80000"/>
              <a:buFont typeface="Noto Symbol"/>
              <a:buChar char="◼"/>
            </a:pPr>
            <a:r>
              <a:rPr b="0" baseline="0" i="0" lang="en-US" sz="2400" u="none" cap="none" strike="noStrike">
                <a:solidFill>
                  <a:schemeClr val="dk1"/>
                </a:solidFill>
                <a:latin typeface="Arial"/>
                <a:ea typeface="Arial"/>
                <a:cs typeface="Arial"/>
                <a:sym typeface="Arial"/>
              </a:rPr>
              <a:t>These elements bond together by sharing electrons to form molecules. </a:t>
            </a:r>
          </a:p>
          <a:p>
            <a:pPr indent="-232155" lvl="2" marL="1133856" marR="0" rtl="0" algn="l">
              <a:spcBef>
                <a:spcPts val="480"/>
              </a:spcBef>
              <a:buClr>
                <a:schemeClr val="dk1"/>
              </a:buClr>
              <a:buSzPct val="95000"/>
              <a:buFont typeface="Noto Symbol"/>
              <a:buChar char="▫"/>
            </a:pPr>
            <a:r>
              <a:rPr b="0" baseline="0" i="0" lang="en-US" sz="2400" u="none" cap="none" strike="noStrike">
                <a:solidFill>
                  <a:schemeClr val="dk1"/>
                </a:solidFill>
                <a:latin typeface="Arial"/>
                <a:ea typeface="Arial"/>
                <a:cs typeface="Arial"/>
                <a:sym typeface="Arial"/>
              </a:rPr>
              <a:t>Molecules can be grouped as </a:t>
            </a:r>
            <a:r>
              <a:rPr b="0" baseline="0" i="0" lang="en-US" sz="2400" u="sng" cap="none" strike="noStrike">
                <a:solidFill>
                  <a:schemeClr val="dk1"/>
                </a:solidFill>
                <a:latin typeface="Arial"/>
                <a:ea typeface="Arial"/>
                <a:cs typeface="Arial"/>
                <a:sym typeface="Arial"/>
              </a:rPr>
              <a:t>organic (contains CHO) or inorganic.</a:t>
            </a:r>
            <a:r>
              <a:rPr b="0" baseline="0" i="0" lang="en-US" sz="2400" u="none" cap="none" strike="noStrike">
                <a:solidFill>
                  <a:schemeClr val="dk1"/>
                </a:solidFill>
                <a:latin typeface="Arial"/>
                <a:ea typeface="Arial"/>
                <a:cs typeface="Arial"/>
                <a:sym typeface="Arial"/>
              </a:rPr>
              <a:t> The most important inorganic molecule is water.</a:t>
            </a:r>
          </a:p>
          <a:p>
            <a:pPr indent="-421640" lvl="0" marL="548640" marR="0" rtl="0" algn="l">
              <a:spcBef>
                <a:spcPts val="560"/>
              </a:spcBef>
              <a:buClr>
                <a:schemeClr val="dk1"/>
              </a:buClr>
              <a:buSzPct val="65000"/>
              <a:buFont typeface="Noto Symbol"/>
              <a:buChar char="⬜"/>
            </a:pPr>
            <a:r>
              <a:rPr b="0" baseline="0" i="0" lang="en-US" sz="2800" u="none" cap="none" strike="noStrike">
                <a:solidFill>
                  <a:schemeClr val="dk1"/>
                </a:solidFill>
                <a:latin typeface="Arial"/>
                <a:ea typeface="Arial"/>
                <a:cs typeface="Arial"/>
                <a:sym typeface="Arial"/>
              </a:rPr>
              <a:t>All life is carbon-based and there are </a:t>
            </a:r>
            <a:r>
              <a:rPr b="0" baseline="0" i="0" lang="en-US" sz="2800" u="sng" cap="none" strike="noStrike">
                <a:solidFill>
                  <a:schemeClr val="dk1"/>
                </a:solidFill>
                <a:latin typeface="Arial"/>
                <a:ea typeface="Arial"/>
                <a:cs typeface="Arial"/>
                <a:sym typeface="Arial"/>
              </a:rPr>
              <a:t>four important organic macromolecules needed to build cells.</a:t>
            </a:r>
            <a:r>
              <a:rPr b="0" baseline="0" i="0" lang="en-US" sz="2800" u="none" cap="none" strike="noStrike">
                <a:solidFill>
                  <a:schemeClr val="dk1"/>
                </a:solidFill>
                <a:latin typeface="Arial"/>
                <a:ea typeface="Arial"/>
                <a:cs typeface="Arial"/>
                <a:sym typeface="Arial"/>
              </a:rPr>
              <a:t> </a:t>
            </a:r>
          </a:p>
          <a:p>
            <a:pPr indent="-284480" lvl="1" marL="868680" marR="0" rtl="0" algn="l">
              <a:spcBef>
                <a:spcPts val="480"/>
              </a:spcBef>
              <a:buClr>
                <a:schemeClr val="dk1"/>
              </a:buClr>
              <a:buSzPct val="80000"/>
              <a:buFont typeface="Noto Symbol"/>
              <a:buChar char="◼"/>
            </a:pPr>
            <a:r>
              <a:rPr b="0" baseline="0" i="0" lang="en-US" sz="2400" u="none" cap="none" strike="noStrike">
                <a:solidFill>
                  <a:schemeClr val="dk1"/>
                </a:solidFill>
                <a:latin typeface="Arial"/>
                <a:ea typeface="Arial"/>
                <a:cs typeface="Arial"/>
                <a:sym typeface="Arial"/>
              </a:rPr>
              <a:t>We will discuss these later</a:t>
            </a:r>
          </a:p>
        </p:txBody>
      </p:sp>
      <p:sp>
        <p:nvSpPr>
          <p:cNvPr id="185" name="Shape 185"/>
          <p:cNvSpPr txBox="1"/>
          <p:nvPr/>
        </p:nvSpPr>
        <p:spPr>
          <a:xfrm>
            <a:off x="838200" y="4495800"/>
            <a:ext cx="7772400" cy="1200329"/>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chemeClr val="dk1"/>
                </a:solidFill>
                <a:latin typeface="Arial"/>
                <a:ea typeface="Arial"/>
                <a:cs typeface="Arial"/>
                <a:sym typeface="Arial"/>
              </a:rPr>
              <a:t>Summary:</a:t>
            </a: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sp>
        <p:nvSpPr>
          <p:cNvPr id="190" name="Shape 190"/>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0" marL="242570" algn="ctr">
              <a:spcBef>
                <a:spcPts val="0"/>
              </a:spcBef>
              <a:buNone/>
            </a:pPr>
            <a:r>
              <a:rPr lang="en-US" sz="4800"/>
              <a:t>What do you need to be considered living?</a:t>
            </a:r>
          </a:p>
        </p:txBody>
      </p:sp>
      <p:pic>
        <p:nvPicPr>
          <p:cNvPr id="191" name="Shape 191"/>
          <p:cNvPicPr preferRelativeResize="0"/>
          <p:nvPr/>
        </p:nvPicPr>
        <p:blipFill>
          <a:blip r:embed="rId3">
            <a:alphaModFix/>
          </a:blip>
          <a:stretch>
            <a:fillRect/>
          </a:stretch>
        </p:blipFill>
        <p:spPr>
          <a:xfrm>
            <a:off x="0" y="4010025"/>
            <a:ext cx="3810000" cy="2847975"/>
          </a:xfrm>
          <a:prstGeom prst="rect">
            <a:avLst/>
          </a:prstGeom>
          <a:noFill/>
          <a:ln>
            <a:noFill/>
          </a:ln>
        </p:spPr>
      </p:pic>
      <p:pic>
        <p:nvPicPr>
          <p:cNvPr id="192" name="Shape 192"/>
          <p:cNvPicPr preferRelativeResize="0"/>
          <p:nvPr/>
        </p:nvPicPr>
        <p:blipFill>
          <a:blip r:embed="rId4">
            <a:alphaModFix/>
          </a:blip>
          <a:stretch>
            <a:fillRect/>
          </a:stretch>
        </p:blipFill>
        <p:spPr>
          <a:xfrm>
            <a:off x="5283200" y="3695700"/>
            <a:ext cx="3860800" cy="3162299"/>
          </a:xfrm>
          <a:prstGeom prst="rect">
            <a:avLst/>
          </a:prstGeom>
          <a:noFill/>
          <a:ln>
            <a:noFill/>
          </a:ln>
        </p:spPr>
      </p:pic>
      <p:pic>
        <p:nvPicPr>
          <p:cNvPr id="193" name="Shape 193"/>
          <p:cNvPicPr preferRelativeResize="0"/>
          <p:nvPr/>
        </p:nvPicPr>
        <p:blipFill>
          <a:blip r:embed="rId5">
            <a:alphaModFix/>
          </a:blip>
          <a:stretch>
            <a:fillRect/>
          </a:stretch>
        </p:blipFill>
        <p:spPr>
          <a:xfrm>
            <a:off x="3416300" y="3998912"/>
            <a:ext cx="2311400" cy="2870199"/>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sz="3600"/>
              <a:t>CARSMOG</a:t>
            </a:r>
          </a:p>
        </p:txBody>
      </p:sp>
      <p:sp>
        <p:nvSpPr>
          <p:cNvPr id="199" name="Shape 199"/>
          <p:cNvSpPr txBox="1"/>
          <p:nvPr>
            <p:ph idx="1" type="body"/>
          </p:nvPr>
        </p:nvSpPr>
        <p:spPr>
          <a:xfrm>
            <a:off x="457200" y="1417650"/>
            <a:ext cx="8229600" cy="4709100"/>
          </a:xfrm>
          <a:prstGeom prst="rect">
            <a:avLst/>
          </a:prstGeom>
        </p:spPr>
        <p:txBody>
          <a:bodyPr anchorCtr="0" anchor="t" bIns="91425" lIns="91425" rIns="91425" tIns="91425">
            <a:noAutofit/>
          </a:bodyPr>
          <a:lstStyle/>
          <a:p>
            <a:pPr indent="-228600" lvl="0" marL="457200" rtl="0">
              <a:spcBef>
                <a:spcPts val="0"/>
              </a:spcBef>
              <a:buSzPct val="100000"/>
            </a:pPr>
            <a:r>
              <a:rPr lang="en-US" sz="3600"/>
              <a:t>made of </a:t>
            </a:r>
            <a:r>
              <a:rPr b="1" lang="en-US" sz="3600"/>
              <a:t>C</a:t>
            </a:r>
            <a:r>
              <a:rPr lang="en-US" sz="3600"/>
              <a:t>ells</a:t>
            </a:r>
          </a:p>
          <a:p>
            <a:pPr indent="-228600" lvl="0" marL="457200" rtl="0">
              <a:spcBef>
                <a:spcPts val="0"/>
              </a:spcBef>
              <a:buSzPct val="100000"/>
            </a:pPr>
            <a:r>
              <a:rPr b="1" lang="en-US" sz="3600"/>
              <a:t>A</a:t>
            </a:r>
            <a:r>
              <a:rPr lang="en-US" sz="3600"/>
              <a:t>dapt</a:t>
            </a:r>
          </a:p>
          <a:p>
            <a:pPr indent="-228600" lvl="0" marL="457200" rtl="0">
              <a:spcBef>
                <a:spcPts val="0"/>
              </a:spcBef>
              <a:buSzPct val="100000"/>
            </a:pPr>
            <a:r>
              <a:rPr b="1" lang="en-US" sz="3600"/>
              <a:t>R</a:t>
            </a:r>
            <a:r>
              <a:rPr lang="en-US" sz="3600"/>
              <a:t>eproduce</a:t>
            </a:r>
          </a:p>
          <a:p>
            <a:pPr indent="-228600" lvl="0" marL="457200" rtl="0">
              <a:spcBef>
                <a:spcPts val="0"/>
              </a:spcBef>
              <a:buSzPct val="100000"/>
            </a:pPr>
            <a:r>
              <a:rPr b="1" lang="en-US" sz="3600"/>
              <a:t>S</a:t>
            </a:r>
            <a:r>
              <a:rPr lang="en-US" sz="3600"/>
              <a:t>timulus and response</a:t>
            </a:r>
          </a:p>
          <a:p>
            <a:pPr indent="-228600" lvl="0" marL="457200" rtl="0">
              <a:spcBef>
                <a:spcPts val="0"/>
              </a:spcBef>
              <a:buSzPct val="100000"/>
            </a:pPr>
            <a:r>
              <a:rPr b="1" lang="en-US" sz="3600"/>
              <a:t>M</a:t>
            </a:r>
            <a:r>
              <a:rPr lang="en-US" sz="3600"/>
              <a:t>etabolism</a:t>
            </a:r>
          </a:p>
          <a:p>
            <a:pPr indent="-228600" lvl="0" marL="457200" rtl="0">
              <a:spcBef>
                <a:spcPts val="0"/>
              </a:spcBef>
              <a:buSzPct val="100000"/>
            </a:pPr>
            <a:r>
              <a:rPr b="1" lang="en-US" sz="3600"/>
              <a:t>O</a:t>
            </a:r>
            <a:r>
              <a:rPr lang="en-US" sz="3600"/>
              <a:t>rganized</a:t>
            </a:r>
          </a:p>
          <a:p>
            <a:pPr indent="-228600" lvl="0" marL="457200" rtl="0">
              <a:spcBef>
                <a:spcPts val="0"/>
              </a:spcBef>
              <a:buSzPct val="100000"/>
            </a:pPr>
            <a:r>
              <a:rPr b="1" lang="en-US" sz="3600"/>
              <a:t>G</a:t>
            </a:r>
            <a:r>
              <a:rPr lang="en-US" sz="3600"/>
              <a:t>rowth</a:t>
            </a:r>
          </a:p>
          <a:p>
            <a:pPr indent="0" lvl="0" marL="0">
              <a:spcBef>
                <a:spcPts val="0"/>
              </a:spcBef>
              <a:buNone/>
            </a:pPr>
            <a:r>
              <a:t/>
            </a:r>
            <a:endParaRPr sz="3600"/>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sp>
        <p:nvSpPr>
          <p:cNvPr id="204" name="Shape 204"/>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600">
                <a:solidFill>
                  <a:srgbClr val="FF0000"/>
                </a:solidFill>
              </a:rPr>
              <a:t>Station Activity</a:t>
            </a:r>
          </a:p>
        </p:txBody>
      </p:sp>
      <p:sp>
        <p:nvSpPr>
          <p:cNvPr id="205" name="Shape 205"/>
          <p:cNvSpPr txBox="1"/>
          <p:nvPr>
            <p:ph idx="1" type="body"/>
          </p:nvPr>
        </p:nvSpPr>
        <p:spPr>
          <a:xfrm>
            <a:off x="457200" y="1143000"/>
            <a:ext cx="8229600" cy="4709100"/>
          </a:xfrm>
          <a:prstGeom prst="rect">
            <a:avLst/>
          </a:prstGeom>
        </p:spPr>
        <p:txBody>
          <a:bodyPr anchorCtr="0" anchor="t" bIns="91425" lIns="91425" rIns="91425" tIns="91425">
            <a:noAutofit/>
          </a:bodyPr>
          <a:lstStyle/>
          <a:p>
            <a:pPr indent="-431800" lvl="0" marL="457200" rtl="0">
              <a:spcBef>
                <a:spcPts val="0"/>
              </a:spcBef>
              <a:buSzPct val="100000"/>
              <a:buAutoNum type="arabicPeriod"/>
            </a:pPr>
            <a:r>
              <a:rPr b="1" lang="en-US" sz="3200"/>
              <a:t>Using your Living, Nonliving, Dead worksheet, complete the table by moving from station to station (There are 12)</a:t>
            </a:r>
          </a:p>
          <a:p>
            <a:pPr indent="-431800" lvl="0" marL="457200" rtl="0">
              <a:spcBef>
                <a:spcPts val="0"/>
              </a:spcBef>
              <a:buSzPct val="100000"/>
              <a:buAutoNum type="arabicPeriod"/>
            </a:pPr>
            <a:r>
              <a:rPr b="1" lang="en-US" sz="3200"/>
              <a:t>Noise should be at level 2</a:t>
            </a:r>
          </a:p>
          <a:p>
            <a:pPr indent="-431800" lvl="0" marL="457200" rtl="0">
              <a:spcBef>
                <a:spcPts val="0"/>
              </a:spcBef>
              <a:buSzPct val="100000"/>
              <a:buAutoNum type="arabicPeriod"/>
            </a:pPr>
            <a:r>
              <a:rPr b="1" lang="en-US" sz="3200"/>
              <a:t>Ms. S will not take any questions. Use your classmates for help/opinions</a:t>
            </a:r>
          </a:p>
          <a:p>
            <a:pPr indent="-431800" lvl="0" marL="457200">
              <a:spcBef>
                <a:spcPts val="0"/>
              </a:spcBef>
              <a:buSzPct val="100000"/>
              <a:buAutoNum type="arabicPeriod"/>
            </a:pPr>
            <a:r>
              <a:rPr b="1" lang="en-US" sz="3200"/>
              <a:t>When you are finished, take a seat and work on #20-25 on the problem set (same sheet as your homework from last night!)</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idx="1" type="subTitle"/>
          </p:nvPr>
        </p:nvSpPr>
        <p:spPr>
          <a:xfrm>
            <a:off x="1371600" y="304800"/>
            <a:ext cx="6400799" cy="1752600"/>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buClr>
                <a:schemeClr val="dk1"/>
              </a:buClr>
              <a:buSzPct val="25000"/>
              <a:buFont typeface="Noto Symbol"/>
              <a:buNone/>
            </a:pPr>
            <a:r>
              <a:rPr b="1" baseline="0" i="0" lang="en-US" sz="4000" u="sng" cap="none" strike="noStrike">
                <a:solidFill>
                  <a:srgbClr val="9192BD"/>
                </a:solidFill>
                <a:latin typeface="Arial"/>
                <a:ea typeface="Arial"/>
                <a:cs typeface="Arial"/>
                <a:sym typeface="Arial"/>
              </a:rPr>
              <a:t>Unit One – Scientific Thinking and Connections in Biology</a:t>
            </a:r>
            <a:br>
              <a:rPr b="0" baseline="0" i="0" lang="en-US" sz="2400" u="none" cap="none" strike="noStrike">
                <a:solidFill>
                  <a:schemeClr val="dk1"/>
                </a:solidFill>
                <a:latin typeface="Arial"/>
                <a:ea typeface="Arial"/>
                <a:cs typeface="Arial"/>
                <a:sym typeface="Arial"/>
              </a:rPr>
            </a:br>
          </a:p>
        </p:txBody>
      </p:sp>
      <p:pic>
        <p:nvPicPr>
          <p:cNvPr id="87" name="Shape 87"/>
          <p:cNvPicPr preferRelativeResize="0"/>
          <p:nvPr/>
        </p:nvPicPr>
        <p:blipFill rotWithShape="1">
          <a:blip r:embed="rId3">
            <a:alphaModFix/>
          </a:blip>
          <a:srcRect b="49077" l="0" r="0" t="0"/>
          <a:stretch/>
        </p:blipFill>
        <p:spPr>
          <a:xfrm>
            <a:off x="3108950" y="2292300"/>
            <a:ext cx="3259500" cy="2127300"/>
          </a:xfrm>
          <a:prstGeom prst="rect">
            <a:avLst/>
          </a:prstGeom>
          <a:noFill/>
          <a:ln>
            <a:noFill/>
          </a:ln>
        </p:spPr>
      </p:pic>
      <p:pic>
        <p:nvPicPr>
          <p:cNvPr id="88" name="Shape 88"/>
          <p:cNvPicPr preferRelativeResize="0"/>
          <p:nvPr/>
        </p:nvPicPr>
        <p:blipFill rotWithShape="1">
          <a:blip r:embed="rId3">
            <a:alphaModFix/>
          </a:blip>
          <a:srcRect b="0" l="0" r="0" t="63668"/>
          <a:stretch/>
        </p:blipFill>
        <p:spPr>
          <a:xfrm>
            <a:off x="2514600" y="4419600"/>
            <a:ext cx="4295775" cy="20002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sz="4800"/>
              <a:t>Exit Ticket</a:t>
            </a:r>
          </a:p>
        </p:txBody>
      </p:sp>
      <p:sp>
        <p:nvSpPr>
          <p:cNvPr id="211" name="Shape 211"/>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419100" lvl="0" marL="457200" rtl="0">
              <a:spcBef>
                <a:spcPts val="0"/>
              </a:spcBef>
              <a:buSzPct val="100000"/>
              <a:buAutoNum type="arabicPeriod"/>
            </a:pPr>
            <a:r>
              <a:rPr b="1" lang="en-US" sz="3000"/>
              <a:t>What does CARSMOG stand for?</a:t>
            </a:r>
          </a:p>
          <a:p>
            <a:pPr indent="-419100" lvl="0" marL="457200" rtl="0">
              <a:spcBef>
                <a:spcPts val="0"/>
              </a:spcBef>
              <a:buSzPct val="100000"/>
              <a:buAutoNum type="arabicPeriod"/>
            </a:pPr>
            <a:r>
              <a:rPr b="1" lang="en-US" sz="3000"/>
              <a:t>What is the basic unit of life?</a:t>
            </a:r>
          </a:p>
          <a:p>
            <a:pPr indent="0" marL="0" rtl="0">
              <a:spcBef>
                <a:spcPts val="0"/>
              </a:spcBef>
              <a:buNone/>
            </a:pPr>
            <a:r>
              <a:rPr b="1" lang="en-US" sz="3000"/>
              <a:t>In the experiment, “The effect of energy drink on the growth of a plant”</a:t>
            </a:r>
          </a:p>
          <a:p>
            <a:pPr indent="0" marL="0" rtl="0">
              <a:spcBef>
                <a:spcPts val="0"/>
              </a:spcBef>
              <a:buNone/>
            </a:pPr>
            <a:r>
              <a:rPr b="1" lang="en-US" sz="3000"/>
              <a:t>3. What is the independent variable?</a:t>
            </a:r>
          </a:p>
          <a:p>
            <a:pPr indent="0" lvl="0" marL="0">
              <a:spcBef>
                <a:spcPts val="0"/>
              </a:spcBef>
              <a:buNone/>
            </a:pPr>
            <a:r>
              <a:rPr b="1" lang="en-US" sz="3000"/>
              <a:t>4. What is the dependent variable?</a:t>
            </a:r>
            <a:br>
              <a:rPr b="1" lang="en-US" sz="3000"/>
            </a:br>
            <a:r>
              <a:rPr b="1" lang="en-US" sz="3000"/>
              <a:t>5. What is the control group?</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Warm Up</a:t>
            </a:r>
          </a:p>
        </p:txBody>
      </p:sp>
      <p:sp>
        <p:nvSpPr>
          <p:cNvPr id="217" name="Shape 217"/>
          <p:cNvSpPr txBox="1"/>
          <p:nvPr>
            <p:ph idx="1" type="body"/>
          </p:nvPr>
        </p:nvSpPr>
        <p:spPr>
          <a:xfrm>
            <a:off x="457200" y="1325900"/>
            <a:ext cx="8229600" cy="4709100"/>
          </a:xfrm>
          <a:prstGeom prst="rect">
            <a:avLst/>
          </a:prstGeom>
        </p:spPr>
        <p:txBody>
          <a:bodyPr anchorCtr="0" anchor="t" bIns="91425" lIns="91425" rIns="91425" tIns="91425">
            <a:noAutofit/>
          </a:bodyPr>
          <a:lstStyle/>
          <a:p>
            <a:pPr indent="-419100" lvl="0" marL="457200" rtl="0">
              <a:spcBef>
                <a:spcPts val="0"/>
              </a:spcBef>
              <a:buSzPct val="100000"/>
              <a:buAutoNum type="arabicPeriod"/>
            </a:pPr>
            <a:r>
              <a:rPr lang="en-US" sz="3000"/>
              <a:t>Write and describe 2 characteristics that are required to be considered living.</a:t>
            </a:r>
          </a:p>
          <a:p>
            <a:pPr indent="-419100" lvl="0" marL="457200" rtl="0">
              <a:spcBef>
                <a:spcPts val="0"/>
              </a:spcBef>
              <a:buSzPct val="100000"/>
              <a:buAutoNum type="arabicPeriod"/>
            </a:pPr>
            <a:r>
              <a:rPr lang="en-US" sz="3000"/>
              <a:t>What is the most fundamental unit of matter</a:t>
            </a:r>
          </a:p>
          <a:p>
            <a:pPr indent="-419100" lvl="1" marL="914400" rtl="0">
              <a:spcBef>
                <a:spcPts val="0"/>
              </a:spcBef>
              <a:buSzPct val="100000"/>
              <a:buAutoNum type="alphaLcPeriod"/>
            </a:pPr>
            <a:r>
              <a:rPr lang="en-US" sz="3000"/>
              <a:t>Tissue</a:t>
            </a:r>
          </a:p>
          <a:p>
            <a:pPr indent="-419100" lvl="1" marL="914400" rtl="0">
              <a:spcBef>
                <a:spcPts val="0"/>
              </a:spcBef>
              <a:buSzPct val="100000"/>
              <a:buAutoNum type="alphaLcPeriod"/>
            </a:pPr>
            <a:r>
              <a:rPr lang="en-US" sz="3000"/>
              <a:t>Atom</a:t>
            </a:r>
          </a:p>
          <a:p>
            <a:pPr indent="-419100" lvl="1" marL="914400" rtl="0">
              <a:spcBef>
                <a:spcPts val="0"/>
              </a:spcBef>
              <a:buSzPct val="100000"/>
              <a:buAutoNum type="alphaLcPeriod"/>
            </a:pPr>
            <a:r>
              <a:rPr lang="en-US" sz="3000"/>
              <a:t>Cell</a:t>
            </a:r>
          </a:p>
          <a:p>
            <a:pPr indent="-419100" lvl="1" marL="914400" rtl="0">
              <a:spcBef>
                <a:spcPts val="0"/>
              </a:spcBef>
              <a:buSzPct val="100000"/>
              <a:buAutoNum type="alphaLcPeriod"/>
            </a:pPr>
            <a:r>
              <a:rPr lang="en-US" sz="3000"/>
              <a:t>Organ system</a:t>
            </a:r>
          </a:p>
          <a:p>
            <a:pPr indent="-419100" lvl="0" marL="457200" rtl="0">
              <a:spcBef>
                <a:spcPts val="0"/>
              </a:spcBef>
              <a:buSzPct val="100000"/>
              <a:buAutoNum type="arabicPeriod"/>
            </a:pPr>
            <a:r>
              <a:rPr lang="en-US" sz="3000"/>
              <a:t>What are cells?</a:t>
            </a:r>
          </a:p>
          <a:p>
            <a:pPr indent="-419100" lvl="0" marL="457200" rtl="0">
              <a:spcBef>
                <a:spcPts val="0"/>
              </a:spcBef>
              <a:buSzPct val="100000"/>
              <a:buAutoNum type="arabicPeriod"/>
            </a:pPr>
            <a:r>
              <a:rPr lang="en-US" sz="3000"/>
              <a:t>What is an independent variable?</a:t>
            </a:r>
          </a:p>
          <a:p>
            <a:pPr indent="-419100" lvl="0" marL="457200" rtl="0">
              <a:spcBef>
                <a:spcPts val="0"/>
              </a:spcBef>
              <a:buSzPct val="100000"/>
              <a:buAutoNum type="arabicPeriod"/>
            </a:pPr>
            <a:r>
              <a:rPr lang="en-US" sz="3000"/>
              <a:t>Name one of the letters of STERNGRR and what is means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 type="body"/>
          </p:nvPr>
        </p:nvSpPr>
        <p:spPr>
          <a:xfrm>
            <a:off x="304800" y="304800"/>
            <a:ext cx="8381999" cy="6004559"/>
          </a:xfrm>
          <a:prstGeom prst="rect">
            <a:avLst/>
          </a:prstGeom>
          <a:noFill/>
          <a:ln>
            <a:noFill/>
          </a:ln>
        </p:spPr>
        <p:txBody>
          <a:bodyPr anchorCtr="0" anchor="t" bIns="45700" lIns="91425" rIns="91425" tIns="45700">
            <a:noAutofit/>
          </a:bodyPr>
          <a:lstStyle/>
          <a:p>
            <a:pPr indent="-421640" lvl="1" marL="548640" marR="0" rtl="0" algn="l">
              <a:spcBef>
                <a:spcPts val="0"/>
              </a:spcBef>
              <a:buClr>
                <a:schemeClr val="dk1"/>
              </a:buClr>
              <a:buSzPct val="65000"/>
              <a:buFont typeface="Noto Symbol"/>
              <a:buChar char="⬜"/>
            </a:pPr>
            <a:r>
              <a:rPr b="0" baseline="0" i="0" lang="en-US" sz="2400" u="sng" cap="none" strike="noStrike">
                <a:solidFill>
                  <a:schemeClr val="dk1"/>
                </a:solidFill>
                <a:latin typeface="Arial"/>
                <a:ea typeface="Arial"/>
                <a:cs typeface="Arial"/>
                <a:sym typeface="Arial"/>
              </a:rPr>
              <a:t>1.2 Living organisms share many characteristics, such as having enzymes. </a:t>
            </a:r>
            <a:r>
              <a:rPr b="0" baseline="0" i="0" lang="en-US" sz="2400" u="none" cap="none" strike="noStrike">
                <a:solidFill>
                  <a:schemeClr val="dk1"/>
                </a:solidFill>
                <a:latin typeface="Arial"/>
                <a:ea typeface="Arial"/>
                <a:cs typeface="Arial"/>
                <a:sym typeface="Arial"/>
              </a:rPr>
              <a:t> These characteristics can be described in many ways, but one method is to list </a:t>
            </a:r>
            <a:r>
              <a:rPr b="0" baseline="0" i="0" lang="en-US" sz="2400" u="sng" cap="none" strike="noStrike">
                <a:solidFill>
                  <a:schemeClr val="dk1"/>
                </a:solidFill>
                <a:latin typeface="Arial"/>
                <a:ea typeface="Arial"/>
                <a:cs typeface="Arial"/>
                <a:sym typeface="Arial"/>
              </a:rPr>
              <a:t>all the processes that living organisms perform</a:t>
            </a:r>
            <a:r>
              <a:rPr b="0" baseline="0" i="0" lang="en-US" sz="2400" u="none" cap="none" strike="noStrike">
                <a:solidFill>
                  <a:schemeClr val="dk1"/>
                </a:solidFill>
                <a:latin typeface="Arial"/>
                <a:ea typeface="Arial"/>
                <a:cs typeface="Arial"/>
                <a:sym typeface="Arial"/>
              </a:rPr>
              <a:t>.</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Synthesis – </a:t>
            </a:r>
            <a:r>
              <a:rPr b="0" baseline="0" i="0" lang="en-US" sz="2400" u="none" cap="none" strike="noStrike">
                <a:solidFill>
                  <a:schemeClr val="dk1"/>
                </a:solidFill>
                <a:latin typeface="Arial"/>
                <a:ea typeface="Arial"/>
                <a:cs typeface="Arial"/>
                <a:sym typeface="Arial"/>
              </a:rPr>
              <a:t>organisms </a:t>
            </a:r>
            <a:r>
              <a:rPr b="1" baseline="0" i="0" lang="en-US" sz="2400" u="sng" cap="none" strike="noStrike">
                <a:solidFill>
                  <a:schemeClr val="dk1"/>
                </a:solidFill>
                <a:latin typeface="Arial"/>
                <a:ea typeface="Arial"/>
                <a:cs typeface="Arial"/>
                <a:sym typeface="Arial"/>
              </a:rPr>
              <a:t>build body structures</a:t>
            </a:r>
            <a:r>
              <a:rPr b="0" baseline="0" i="0" lang="en-US" sz="2400" u="none" cap="none" strike="noStrike">
                <a:solidFill>
                  <a:schemeClr val="dk1"/>
                </a:solidFill>
                <a:latin typeface="Arial"/>
                <a:ea typeface="Arial"/>
                <a:cs typeface="Arial"/>
                <a:sym typeface="Arial"/>
              </a:rPr>
              <a:t> like hair and nails</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Transport –</a:t>
            </a:r>
            <a:r>
              <a:rPr b="0" baseline="0" i="0" lang="en-US" sz="2400" u="none" cap="none" strike="noStrike">
                <a:solidFill>
                  <a:schemeClr val="dk1"/>
                </a:solidFill>
                <a:latin typeface="Arial"/>
                <a:ea typeface="Arial"/>
                <a:cs typeface="Arial"/>
                <a:sym typeface="Arial"/>
              </a:rPr>
              <a:t>organisms </a:t>
            </a:r>
            <a:r>
              <a:rPr b="1" baseline="0" i="0" lang="en-US" sz="2400" u="sng" cap="none" strike="noStrike">
                <a:solidFill>
                  <a:schemeClr val="dk1"/>
                </a:solidFill>
                <a:latin typeface="Arial"/>
                <a:ea typeface="Arial"/>
                <a:cs typeface="Arial"/>
                <a:sym typeface="Arial"/>
              </a:rPr>
              <a:t>move things within their body</a:t>
            </a:r>
            <a:r>
              <a:rPr b="0" baseline="0" i="0" lang="en-US" sz="2400" u="none" cap="none" strike="noStrike">
                <a:solidFill>
                  <a:schemeClr val="dk1"/>
                </a:solidFill>
                <a:latin typeface="Arial"/>
                <a:ea typeface="Arial"/>
                <a:cs typeface="Arial"/>
                <a:sym typeface="Arial"/>
              </a:rPr>
              <a:t>, like using blood</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Excretion – </a:t>
            </a:r>
            <a:r>
              <a:rPr b="0" baseline="0" i="0" lang="en-US" sz="2400" u="none" cap="none" strike="noStrike">
                <a:solidFill>
                  <a:schemeClr val="dk1"/>
                </a:solidFill>
                <a:latin typeface="Arial"/>
                <a:ea typeface="Arial"/>
                <a:cs typeface="Arial"/>
                <a:sym typeface="Arial"/>
              </a:rPr>
              <a:t>organisms </a:t>
            </a:r>
            <a:r>
              <a:rPr b="1" baseline="0" i="0" lang="en-US" sz="2400" u="sng" cap="none" strike="noStrike">
                <a:solidFill>
                  <a:schemeClr val="dk1"/>
                </a:solidFill>
                <a:latin typeface="Arial"/>
                <a:ea typeface="Arial"/>
                <a:cs typeface="Arial"/>
                <a:sym typeface="Arial"/>
              </a:rPr>
              <a:t>get rid of</a:t>
            </a:r>
            <a:r>
              <a:rPr b="0" baseline="0" i="0" lang="en-US" sz="2400" u="none" cap="none" strike="noStrike">
                <a:solidFill>
                  <a:schemeClr val="dk1"/>
                </a:solidFill>
                <a:latin typeface="Arial"/>
                <a:ea typeface="Arial"/>
                <a:cs typeface="Arial"/>
                <a:sym typeface="Arial"/>
              </a:rPr>
              <a:t> solid, liquid and gas </a:t>
            </a:r>
            <a:r>
              <a:rPr b="1" baseline="0" i="0" lang="en-US" sz="2400" u="sng" cap="none" strike="noStrike">
                <a:solidFill>
                  <a:schemeClr val="dk1"/>
                </a:solidFill>
                <a:latin typeface="Arial"/>
                <a:ea typeface="Arial"/>
                <a:cs typeface="Arial"/>
                <a:sym typeface="Arial"/>
              </a:rPr>
              <a:t>waste</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Regulation – </a:t>
            </a:r>
            <a:r>
              <a:rPr b="0" baseline="0" i="0" lang="en-US" sz="2400" u="none" cap="none" strike="noStrike">
                <a:solidFill>
                  <a:schemeClr val="dk1"/>
                </a:solidFill>
                <a:latin typeface="Arial"/>
                <a:ea typeface="Arial"/>
                <a:cs typeface="Arial"/>
                <a:sym typeface="Arial"/>
              </a:rPr>
              <a:t>organisms </a:t>
            </a:r>
            <a:r>
              <a:rPr b="1" baseline="0" i="0" lang="en-US" sz="2400" u="sng" cap="none" strike="noStrike">
                <a:solidFill>
                  <a:schemeClr val="dk1"/>
                </a:solidFill>
                <a:latin typeface="Arial"/>
                <a:ea typeface="Arial"/>
                <a:cs typeface="Arial"/>
                <a:sym typeface="Arial"/>
              </a:rPr>
              <a:t>control</a:t>
            </a:r>
            <a:r>
              <a:rPr b="0" baseline="0" i="0" lang="en-US" sz="2400" u="none" cap="none" strike="noStrike">
                <a:solidFill>
                  <a:schemeClr val="dk1"/>
                </a:solidFill>
                <a:latin typeface="Arial"/>
                <a:ea typeface="Arial"/>
                <a:cs typeface="Arial"/>
                <a:sym typeface="Arial"/>
              </a:rPr>
              <a:t> their body temperature</a:t>
            </a:r>
          </a:p>
          <a:p>
            <a:pPr indent="-421640" lvl="0" marL="548640" marR="0" rtl="0" algn="l">
              <a:spcBef>
                <a:spcPts val="560"/>
              </a:spcBef>
              <a:buClr>
                <a:schemeClr val="dk1"/>
              </a:buClr>
              <a:buFont typeface="Noto Symbol"/>
              <a:buNone/>
            </a:pPr>
            <a:r>
              <a:t/>
            </a:r>
            <a:endParaRPr b="0" baseline="0" i="0" sz="2800" u="none" cap="none" strike="noStrike">
              <a:solidFill>
                <a:schemeClr val="dk1"/>
              </a:solidFill>
              <a:latin typeface="Arial"/>
              <a:ea typeface="Arial"/>
              <a:cs typeface="Arial"/>
              <a:sym typeface="Arial"/>
            </a:endParaRPr>
          </a:p>
        </p:txBody>
      </p:sp>
      <p:pic>
        <p:nvPicPr>
          <p:cNvPr id="223" name="Shape 223"/>
          <p:cNvPicPr preferRelativeResize="0"/>
          <p:nvPr/>
        </p:nvPicPr>
        <p:blipFill rotWithShape="1">
          <a:blip r:embed="rId3">
            <a:alphaModFix/>
          </a:blip>
          <a:srcRect b="0" l="0" r="0" t="0"/>
          <a:stretch/>
        </p:blipFill>
        <p:spPr>
          <a:xfrm>
            <a:off x="4770125" y="4724051"/>
            <a:ext cx="4084200" cy="1996800"/>
          </a:xfrm>
          <a:prstGeom prst="rect">
            <a:avLst/>
          </a:prstGeom>
          <a:noFill/>
          <a:ln>
            <a:noFill/>
          </a:ln>
        </p:spPr>
      </p:pic>
      <p:pic>
        <p:nvPicPr>
          <p:cNvPr id="224" name="Shape 224"/>
          <p:cNvPicPr preferRelativeResize="0"/>
          <p:nvPr/>
        </p:nvPicPr>
        <p:blipFill rotWithShape="1">
          <a:blip r:embed="rId4">
            <a:alphaModFix/>
          </a:blip>
          <a:srcRect b="0" l="0" r="0" t="0"/>
          <a:stretch/>
        </p:blipFill>
        <p:spPr>
          <a:xfrm>
            <a:off x="1051550" y="5408925"/>
            <a:ext cx="1310699" cy="1201499"/>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idx="1" type="body"/>
          </p:nvPr>
        </p:nvSpPr>
        <p:spPr>
          <a:xfrm>
            <a:off x="304800" y="228600"/>
            <a:ext cx="8381999" cy="2895600"/>
          </a:xfrm>
          <a:prstGeom prst="rect">
            <a:avLst/>
          </a:prstGeom>
          <a:noFill/>
          <a:ln>
            <a:noFill/>
          </a:ln>
        </p:spPr>
        <p:txBody>
          <a:bodyPr anchorCtr="0" anchor="t" bIns="45700" lIns="91425" rIns="91425" tIns="45700">
            <a:noAutofit/>
          </a:bodyPr>
          <a:lstStyle/>
          <a:p>
            <a:pPr indent="-284480" lvl="1" marL="868680" marR="0" rtl="0" algn="l">
              <a:spcBef>
                <a:spcPts val="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Nutrition – </a:t>
            </a:r>
            <a:r>
              <a:rPr b="0" baseline="0" i="0" lang="en-US" sz="2400" u="none" cap="none" strike="noStrike">
                <a:solidFill>
                  <a:schemeClr val="dk1"/>
                </a:solidFill>
                <a:latin typeface="Arial"/>
                <a:ea typeface="Arial"/>
                <a:cs typeface="Arial"/>
                <a:sym typeface="Arial"/>
              </a:rPr>
              <a:t>organisms either </a:t>
            </a:r>
            <a:r>
              <a:rPr b="1" baseline="0" i="0" lang="en-US" sz="2400" u="sng" cap="none" strike="noStrike">
                <a:solidFill>
                  <a:schemeClr val="dk1"/>
                </a:solidFill>
                <a:latin typeface="Arial"/>
                <a:ea typeface="Arial"/>
                <a:cs typeface="Arial"/>
                <a:sym typeface="Arial"/>
              </a:rPr>
              <a:t>make or consume food</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Growth and development – </a:t>
            </a:r>
            <a:r>
              <a:rPr b="0" baseline="0" i="0" lang="en-US" sz="2400" u="none" cap="none" strike="noStrike">
                <a:solidFill>
                  <a:schemeClr val="dk1"/>
                </a:solidFill>
                <a:latin typeface="Arial"/>
                <a:ea typeface="Arial"/>
                <a:cs typeface="Arial"/>
                <a:sym typeface="Arial"/>
              </a:rPr>
              <a:t>multicellular organisms </a:t>
            </a:r>
            <a:r>
              <a:rPr b="1" baseline="0" i="0" lang="en-US" sz="2400" u="sng" cap="none" strike="noStrike">
                <a:solidFill>
                  <a:schemeClr val="dk1"/>
                </a:solidFill>
                <a:latin typeface="Arial"/>
                <a:ea typeface="Arial"/>
                <a:cs typeface="Arial"/>
                <a:sym typeface="Arial"/>
              </a:rPr>
              <a:t>get bigger in a variety of ways</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Respiration – </a:t>
            </a:r>
            <a:r>
              <a:rPr b="0" baseline="0" i="0" lang="en-US" sz="2400" u="none" cap="none" strike="noStrike">
                <a:solidFill>
                  <a:schemeClr val="dk1"/>
                </a:solidFill>
                <a:latin typeface="Arial"/>
                <a:ea typeface="Arial"/>
                <a:cs typeface="Arial"/>
                <a:sym typeface="Arial"/>
              </a:rPr>
              <a:t>organisms all need to </a:t>
            </a:r>
            <a:r>
              <a:rPr b="1" baseline="0" i="0" lang="en-US" sz="2400" u="sng" cap="none" strike="noStrike">
                <a:solidFill>
                  <a:schemeClr val="dk1"/>
                </a:solidFill>
                <a:latin typeface="Arial"/>
                <a:ea typeface="Arial"/>
                <a:cs typeface="Arial"/>
                <a:sym typeface="Arial"/>
              </a:rPr>
              <a:t>break down carbs to get energy</a:t>
            </a:r>
            <a:r>
              <a:rPr b="0" baseline="0" i="0" lang="en-US" sz="2400" u="none" cap="none" strike="noStrike">
                <a:solidFill>
                  <a:schemeClr val="dk1"/>
                </a:solidFill>
                <a:latin typeface="Arial"/>
                <a:ea typeface="Arial"/>
                <a:cs typeface="Arial"/>
                <a:sym typeface="Arial"/>
              </a:rPr>
              <a:t> in the form of ATP, often using oxygen</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Reproduction – </a:t>
            </a:r>
            <a:r>
              <a:rPr b="0" baseline="0" i="0" lang="en-US" sz="2400" u="none" cap="none" strike="noStrike">
                <a:solidFill>
                  <a:schemeClr val="dk1"/>
                </a:solidFill>
                <a:latin typeface="Arial"/>
                <a:ea typeface="Arial"/>
                <a:cs typeface="Arial"/>
                <a:sym typeface="Arial"/>
              </a:rPr>
              <a:t>organisms </a:t>
            </a:r>
            <a:r>
              <a:rPr b="1" baseline="0" i="0" lang="en-US" sz="2400" u="sng" cap="none" strike="noStrike">
                <a:solidFill>
                  <a:schemeClr val="dk1"/>
                </a:solidFill>
                <a:latin typeface="Arial"/>
                <a:ea typeface="Arial"/>
                <a:cs typeface="Arial"/>
                <a:sym typeface="Arial"/>
              </a:rPr>
              <a:t>make offspring</a:t>
            </a:r>
            <a:r>
              <a:rPr b="0" baseline="0" i="0" lang="en-US" sz="2400" u="none" cap="none" strike="noStrike">
                <a:solidFill>
                  <a:schemeClr val="dk1"/>
                </a:solidFill>
                <a:latin typeface="Arial"/>
                <a:ea typeface="Arial"/>
                <a:cs typeface="Arial"/>
                <a:sym typeface="Arial"/>
              </a:rPr>
              <a:t>, either asexually or sexually</a:t>
            </a:r>
          </a:p>
          <a:p>
            <a:pPr indent="-284480" lvl="1" marL="868680" marR="0" rtl="0" algn="l">
              <a:spcBef>
                <a:spcPts val="480"/>
              </a:spcBef>
              <a:buClr>
                <a:schemeClr val="dk1"/>
              </a:buClr>
              <a:buFont typeface="Noto Symbol"/>
              <a:buNone/>
            </a:pPr>
            <a:r>
              <a:t/>
            </a:r>
            <a:endParaRPr b="0" baseline="0" i="0" sz="2400" u="none" cap="none" strike="noStrike">
              <a:solidFill>
                <a:schemeClr val="dk1"/>
              </a:solidFill>
              <a:latin typeface="Arial"/>
              <a:ea typeface="Arial"/>
              <a:cs typeface="Arial"/>
              <a:sym typeface="Arial"/>
            </a:endParaRPr>
          </a:p>
        </p:txBody>
      </p:sp>
      <p:pic>
        <p:nvPicPr>
          <p:cNvPr id="230" name="Shape 230"/>
          <p:cNvPicPr preferRelativeResize="0"/>
          <p:nvPr/>
        </p:nvPicPr>
        <p:blipFill rotWithShape="1">
          <a:blip r:embed="rId3">
            <a:alphaModFix/>
          </a:blip>
          <a:srcRect b="0" l="0" r="0" t="0"/>
          <a:stretch/>
        </p:blipFill>
        <p:spPr>
          <a:xfrm>
            <a:off x="4038600" y="3344098"/>
            <a:ext cx="5105399" cy="3513900"/>
          </a:xfrm>
          <a:prstGeom prst="rect">
            <a:avLst/>
          </a:prstGeom>
          <a:noFill/>
          <a:ln>
            <a:noFill/>
          </a:ln>
        </p:spPr>
      </p:pic>
      <p:sp>
        <p:nvSpPr>
          <p:cNvPr id="231" name="Shape 231"/>
          <p:cNvSpPr txBox="1"/>
          <p:nvPr/>
        </p:nvSpPr>
        <p:spPr>
          <a:xfrm>
            <a:off x="304797" y="3653250"/>
            <a:ext cx="3771900" cy="28956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chemeClr val="dk1"/>
                </a:solidFill>
                <a:latin typeface="Arial"/>
                <a:ea typeface="Arial"/>
                <a:cs typeface="Arial"/>
                <a:sym typeface="Arial"/>
              </a:rPr>
              <a:t> </a:t>
            </a:r>
            <a:r>
              <a:rPr b="1" baseline="0" i="0" lang="en-US" sz="1800" u="sng" cap="none" strike="noStrike">
                <a:solidFill>
                  <a:schemeClr val="dk1"/>
                </a:solidFill>
                <a:latin typeface="Arial"/>
                <a:ea typeface="Arial"/>
                <a:cs typeface="Arial"/>
                <a:sym typeface="Arial"/>
              </a:rPr>
              <a:t>Summary:</a:t>
            </a:r>
          </a:p>
          <a:p>
            <a:pPr indent="0" lvl="0" marL="0" marR="0" rtl="0" algn="l">
              <a:spcBef>
                <a:spcPts val="0"/>
              </a:spcBef>
              <a:buSzPct val="25000"/>
              <a:buNone/>
            </a:pPr>
            <a:r>
              <a:rPr b="0" baseline="0" i="0" lang="en-US" sz="1800" u="none" cap="none" strike="noStrike">
                <a:solidFill>
                  <a:schemeClr val="dk1"/>
                </a:solidFill>
                <a:latin typeface="Arial"/>
                <a:ea typeface="Arial"/>
                <a:cs typeface="Arial"/>
                <a:sym typeface="Arial"/>
              </a:rPr>
              <a:t> Together these </a:t>
            </a:r>
            <a:r>
              <a:rPr b="1" baseline="0" i="0" lang="en-US" sz="1800" u="none" cap="none" strike="noStrike">
                <a:solidFill>
                  <a:schemeClr val="dk1"/>
                </a:solidFill>
                <a:latin typeface="Arial"/>
                <a:ea typeface="Arial"/>
                <a:cs typeface="Arial"/>
                <a:sym typeface="Arial"/>
              </a:rPr>
              <a:t>STERNGRR</a:t>
            </a:r>
            <a:r>
              <a:rPr b="0" baseline="0" i="0" lang="en-US" sz="1800" u="none" cap="none" strike="noStrike">
                <a:solidFill>
                  <a:schemeClr val="dk1"/>
                </a:solidFill>
                <a:latin typeface="Arial"/>
                <a:ea typeface="Arial"/>
                <a:cs typeface="Arial"/>
                <a:sym typeface="Arial"/>
              </a:rPr>
              <a:t> reactions and processes make up every organism’s metabolism. </a:t>
            </a:r>
            <a:r>
              <a:rPr b="0" baseline="0" i="0" lang="en-US" sz="1800" u="sng" cap="none" strike="noStrike">
                <a:solidFill>
                  <a:schemeClr val="dk1"/>
                </a:solidFill>
                <a:latin typeface="Arial"/>
                <a:ea typeface="Arial"/>
                <a:cs typeface="Arial"/>
                <a:sym typeface="Arial"/>
              </a:rPr>
              <a:t>An organism will complete all 8 processes. </a:t>
            </a:r>
            <a:r>
              <a:rPr b="0" baseline="0" i="0" lang="en-US" sz="1800" u="none" cap="none" strike="noStrike">
                <a:solidFill>
                  <a:schemeClr val="dk1"/>
                </a:solidFill>
                <a:latin typeface="Arial"/>
                <a:ea typeface="Arial"/>
                <a:cs typeface="Arial"/>
                <a:sym typeface="Arial"/>
              </a:rPr>
              <a:t>Organisms also regulate their internal conditions in a process known as </a:t>
            </a:r>
            <a:r>
              <a:rPr b="0" baseline="0" i="0" lang="en-US" sz="1800" u="sng" cap="none" strike="noStrike">
                <a:solidFill>
                  <a:schemeClr val="dk1"/>
                </a:solidFill>
                <a:latin typeface="Arial"/>
                <a:ea typeface="Arial"/>
                <a:cs typeface="Arial"/>
                <a:sym typeface="Arial"/>
              </a:rPr>
              <a:t>homeostasis</a:t>
            </a:r>
            <a:r>
              <a:rPr b="0" baseline="0" i="0" lang="en-US" sz="1800" u="none" cap="none" strike="noStrike">
                <a:solidFill>
                  <a:schemeClr val="dk1"/>
                </a:solidFill>
                <a:latin typeface="Arial"/>
                <a:ea typeface="Arial"/>
                <a:cs typeface="Arial"/>
                <a:sym typeface="Arial"/>
              </a:rPr>
              <a:t>.</a:t>
            </a: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x="0" y="0"/>
          <a:ext cx="0" cy="0"/>
          <a:chOff x="0" y="0"/>
          <a:chExt cx="0" cy="0"/>
        </a:xfrm>
      </p:grpSpPr>
      <p:sp>
        <p:nvSpPr>
          <p:cNvPr id="236" name="Shape 236"/>
          <p:cNvSpPr txBox="1"/>
          <p:nvPr>
            <p:ph idx="1" type="body"/>
          </p:nvPr>
        </p:nvSpPr>
        <p:spPr>
          <a:xfrm>
            <a:off x="228600" y="228600"/>
            <a:ext cx="8305799" cy="4190999"/>
          </a:xfrm>
          <a:prstGeom prst="rect">
            <a:avLst/>
          </a:prstGeom>
          <a:noFill/>
          <a:ln>
            <a:noFill/>
          </a:ln>
        </p:spPr>
        <p:txBody>
          <a:bodyPr anchorCtr="0" anchor="t" bIns="45700" lIns="91425" rIns="91425" tIns="45700">
            <a:noAutofit/>
          </a:bodyPr>
          <a:lstStyle/>
          <a:p>
            <a:pPr indent="-421640" lvl="0" marL="548640" marR="0" rtl="0" algn="l">
              <a:lnSpc>
                <a:spcPct val="80000"/>
              </a:lnSpc>
              <a:spcBef>
                <a:spcPts val="0"/>
              </a:spcBef>
              <a:buClr>
                <a:schemeClr val="dk1"/>
              </a:buClr>
              <a:buSzPct val="64999"/>
              <a:buFont typeface="Noto Symbol"/>
              <a:buChar char="⬜"/>
            </a:pPr>
            <a:r>
              <a:rPr b="0" baseline="0" i="0" lang="en-US" sz="2600" u="none" cap="none" strike="noStrike">
                <a:solidFill>
                  <a:schemeClr val="dk1"/>
                </a:solidFill>
                <a:latin typeface="Arial"/>
                <a:ea typeface="Arial"/>
                <a:cs typeface="Arial"/>
                <a:sym typeface="Arial"/>
              </a:rPr>
              <a:t>Living organisms share many characteristics, but they come in many different forms. Organisms can be grouped or classified into 6 main kingdoms based on their similarities and differences.</a:t>
            </a:r>
          </a:p>
          <a:p>
            <a:pPr indent="-284480" lvl="1" marL="868680" marR="0" rtl="0" algn="l">
              <a:lnSpc>
                <a:spcPct val="80000"/>
              </a:lnSpc>
              <a:spcBef>
                <a:spcPts val="440"/>
              </a:spcBef>
              <a:buClr>
                <a:schemeClr val="dk1"/>
              </a:buClr>
              <a:buSzPct val="80000"/>
              <a:buFont typeface="Noto Symbol"/>
              <a:buChar char="◼"/>
            </a:pPr>
            <a:r>
              <a:rPr b="0" baseline="0" i="0" lang="en-US" sz="2200" u="sng" cap="none" strike="noStrike">
                <a:solidFill>
                  <a:schemeClr val="dk1"/>
                </a:solidFill>
                <a:latin typeface="Arial"/>
                <a:ea typeface="Arial"/>
                <a:cs typeface="Arial"/>
                <a:sym typeface="Arial"/>
              </a:rPr>
              <a:t>Eubacteria – a kingdom of simple unicellular organisms known as prokaryotes</a:t>
            </a:r>
            <a:r>
              <a:rPr b="0" baseline="0" i="0" lang="en-US" sz="2200" u="none" cap="none" strike="noStrike">
                <a:solidFill>
                  <a:schemeClr val="dk1"/>
                </a:solidFill>
                <a:latin typeface="Arial"/>
                <a:ea typeface="Arial"/>
                <a:cs typeface="Arial"/>
                <a:sym typeface="Arial"/>
              </a:rPr>
              <a:t>. These are the main bacteria you hear of like Staph, Strep and Salmonella.</a:t>
            </a:r>
          </a:p>
          <a:p>
            <a:pPr indent="-284480" lvl="1" marL="868680" marR="0" rtl="0" algn="l">
              <a:lnSpc>
                <a:spcPct val="80000"/>
              </a:lnSpc>
              <a:spcBef>
                <a:spcPts val="440"/>
              </a:spcBef>
              <a:buClr>
                <a:schemeClr val="dk1"/>
              </a:buClr>
              <a:buSzPct val="80000"/>
              <a:buFont typeface="Noto Symbol"/>
              <a:buChar char="◼"/>
            </a:pPr>
            <a:r>
              <a:rPr b="0" baseline="0" i="0" lang="en-US" sz="2200" u="sng" cap="none" strike="noStrike">
                <a:solidFill>
                  <a:schemeClr val="dk1"/>
                </a:solidFill>
                <a:latin typeface="Arial"/>
                <a:ea typeface="Arial"/>
                <a:cs typeface="Arial"/>
                <a:sym typeface="Arial"/>
              </a:rPr>
              <a:t>Archaebacteria</a:t>
            </a:r>
            <a:r>
              <a:rPr b="0" baseline="0" i="0" lang="en-US" sz="2200" u="none" cap="none" strike="noStrike">
                <a:solidFill>
                  <a:schemeClr val="dk1"/>
                </a:solidFill>
                <a:latin typeface="Arial"/>
                <a:ea typeface="Arial"/>
                <a:cs typeface="Arial"/>
                <a:sym typeface="Arial"/>
              </a:rPr>
              <a:t>– a kingdom of simple prokaryotic unicellular organisms that live in </a:t>
            </a:r>
            <a:r>
              <a:rPr b="0" baseline="0" i="0" lang="en-US" sz="2200" u="sng" cap="none" strike="noStrike">
                <a:solidFill>
                  <a:schemeClr val="dk1"/>
                </a:solidFill>
                <a:latin typeface="Arial"/>
                <a:ea typeface="Arial"/>
                <a:cs typeface="Arial"/>
                <a:sym typeface="Arial"/>
              </a:rPr>
              <a:t>extreme</a:t>
            </a:r>
            <a:r>
              <a:rPr b="0" baseline="0" i="0" lang="en-US" sz="2200" u="none" cap="none" strike="noStrike">
                <a:solidFill>
                  <a:schemeClr val="dk1"/>
                </a:solidFill>
                <a:latin typeface="Arial"/>
                <a:ea typeface="Arial"/>
                <a:cs typeface="Arial"/>
                <a:sym typeface="Arial"/>
              </a:rPr>
              <a:t> environments. They are even found living in the Dead Sea!</a:t>
            </a:r>
          </a:p>
          <a:p>
            <a:pPr indent="-284480" lvl="1" marL="868680" marR="0" rtl="0" algn="l">
              <a:lnSpc>
                <a:spcPct val="80000"/>
              </a:lnSpc>
              <a:spcBef>
                <a:spcPts val="440"/>
              </a:spcBef>
              <a:buClr>
                <a:schemeClr val="dk1"/>
              </a:buClr>
              <a:buSzPct val="80000"/>
              <a:buFont typeface="Noto Symbol"/>
              <a:buChar char="◼"/>
            </a:pPr>
            <a:r>
              <a:rPr b="0" baseline="0" i="0" lang="en-US" sz="2200" u="none" cap="none" strike="noStrike">
                <a:solidFill>
                  <a:schemeClr val="dk1"/>
                </a:solidFill>
                <a:latin typeface="Arial"/>
                <a:ea typeface="Arial"/>
                <a:cs typeface="Arial"/>
                <a:sym typeface="Arial"/>
              </a:rPr>
              <a:t>Protists – </a:t>
            </a:r>
            <a:r>
              <a:rPr b="0" baseline="0" i="0" lang="en-US" sz="2200" u="sng" cap="none" strike="noStrike">
                <a:solidFill>
                  <a:schemeClr val="dk1"/>
                </a:solidFill>
                <a:latin typeface="Arial"/>
                <a:ea typeface="Arial"/>
                <a:cs typeface="Arial"/>
                <a:sym typeface="Arial"/>
              </a:rPr>
              <a:t>a kingdom of complex cells with a nucleus</a:t>
            </a:r>
            <a:r>
              <a:rPr b="0" baseline="0" i="0" lang="en-US" sz="2200" u="none" cap="none" strike="noStrike">
                <a:solidFill>
                  <a:schemeClr val="dk1"/>
                </a:solidFill>
                <a:latin typeface="Arial"/>
                <a:ea typeface="Arial"/>
                <a:cs typeface="Arial"/>
                <a:sym typeface="Arial"/>
              </a:rPr>
              <a:t>, but some are unicellular, some are multi. These include algae and brain-eating amoebas!</a:t>
            </a:r>
          </a:p>
          <a:p>
            <a:pPr indent="-314737" lvl="0" marL="548640" marR="0" rtl="0" algn="l">
              <a:lnSpc>
                <a:spcPct val="80000"/>
              </a:lnSpc>
              <a:spcBef>
                <a:spcPts val="518"/>
              </a:spcBef>
              <a:buClr>
                <a:schemeClr val="dk1"/>
              </a:buClr>
              <a:buFont typeface="Noto Symbol"/>
              <a:buNone/>
            </a:pPr>
            <a:r>
              <a:t/>
            </a:r>
            <a:endParaRPr b="0" baseline="0" i="0" sz="2600" u="none" cap="none" strike="noStrike">
              <a:solidFill>
                <a:schemeClr val="dk1"/>
              </a:solidFill>
              <a:latin typeface="Arial"/>
              <a:ea typeface="Arial"/>
              <a:cs typeface="Arial"/>
              <a:sym typeface="Arial"/>
            </a:endParaRPr>
          </a:p>
        </p:txBody>
      </p:sp>
      <p:pic>
        <p:nvPicPr>
          <p:cNvPr id="237" name="Shape 237"/>
          <p:cNvPicPr preferRelativeResize="0"/>
          <p:nvPr/>
        </p:nvPicPr>
        <p:blipFill rotWithShape="1">
          <a:blip r:embed="rId3">
            <a:alphaModFix/>
          </a:blip>
          <a:srcRect b="63525" l="0" r="600" t="0"/>
          <a:stretch/>
        </p:blipFill>
        <p:spPr>
          <a:xfrm>
            <a:off x="5257800" y="4931375"/>
            <a:ext cx="3383399" cy="1637100"/>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idx="1" type="body"/>
          </p:nvPr>
        </p:nvSpPr>
        <p:spPr>
          <a:xfrm>
            <a:off x="533400" y="304800"/>
            <a:ext cx="8229600" cy="4709160"/>
          </a:xfrm>
          <a:prstGeom prst="rect">
            <a:avLst/>
          </a:prstGeom>
          <a:noFill/>
          <a:ln>
            <a:noFill/>
          </a:ln>
        </p:spPr>
        <p:txBody>
          <a:bodyPr anchorCtr="0" anchor="t" bIns="45700" lIns="91425" rIns="91425" tIns="45700">
            <a:noAutofit/>
          </a:bodyPr>
          <a:lstStyle/>
          <a:p>
            <a:pPr indent="-284480" lvl="1" marL="868680" marR="0" rtl="0" algn="l">
              <a:spcBef>
                <a:spcPts val="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Plantae – a kingdom of complex multicellular organisms who make their own food</a:t>
            </a:r>
            <a:r>
              <a:rPr b="0" baseline="0" i="0" lang="en-US" sz="2400" u="none" cap="none" strike="noStrike">
                <a:solidFill>
                  <a:schemeClr val="dk1"/>
                </a:solidFill>
                <a:latin typeface="Arial"/>
                <a:ea typeface="Arial"/>
                <a:cs typeface="Arial"/>
                <a:sym typeface="Arial"/>
              </a:rPr>
              <a:t>. They are divided into 4 main groups within this kingdom.</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Fungi – a kingdom of complex organisms that consume their food extracellularly</a:t>
            </a:r>
            <a:r>
              <a:rPr b="0" baseline="0" i="0" lang="en-US" sz="2400" u="none" cap="none" strike="noStrike">
                <a:solidFill>
                  <a:schemeClr val="dk1"/>
                </a:solidFill>
                <a:latin typeface="Arial"/>
                <a:ea typeface="Arial"/>
                <a:cs typeface="Arial"/>
                <a:sym typeface="Arial"/>
              </a:rPr>
              <a:t>. These include mushrooms, molds and yeasts.</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Animalia – a kingdom of complex organisms that move and consume food</a:t>
            </a:r>
            <a:r>
              <a:rPr b="0" baseline="0" i="0" lang="en-US" sz="2400" u="none" cap="none" strike="noStrike">
                <a:solidFill>
                  <a:schemeClr val="dk1"/>
                </a:solidFill>
                <a:latin typeface="Arial"/>
                <a:ea typeface="Arial"/>
                <a:cs typeface="Arial"/>
                <a:sym typeface="Arial"/>
              </a:rPr>
              <a:t>. </a:t>
            </a:r>
            <a:r>
              <a:rPr b="0" baseline="0" i="0" lang="en-US" sz="800" u="none" cap="none" strike="noStrike">
                <a:solidFill>
                  <a:schemeClr val="dk1"/>
                </a:solidFill>
                <a:latin typeface="Arial"/>
                <a:ea typeface="Arial"/>
                <a:cs typeface="Arial"/>
                <a:sym typeface="Arial"/>
              </a:rPr>
              <a:t> </a:t>
            </a:r>
          </a:p>
          <a:p>
            <a:pPr indent="-284480" lvl="1" marL="868680" marR="0" rtl="0" algn="l">
              <a:spcBef>
                <a:spcPts val="480"/>
              </a:spcBef>
              <a:buClr>
                <a:schemeClr val="dk1"/>
              </a:buClr>
              <a:buSzPct val="80000"/>
              <a:buFont typeface="Noto Symbol"/>
              <a:buChar char="◼"/>
            </a:pPr>
            <a:r>
              <a:rPr b="0" baseline="0" i="0" lang="en-US" sz="2400" u="sng" cap="none" strike="noStrike">
                <a:solidFill>
                  <a:schemeClr val="dk1"/>
                </a:solidFill>
                <a:latin typeface="Arial"/>
                <a:ea typeface="Arial"/>
                <a:cs typeface="Arial"/>
                <a:sym typeface="Arial"/>
              </a:rPr>
              <a:t>Some don’t fit</a:t>
            </a:r>
            <a:r>
              <a:rPr b="0" baseline="0" i="0" lang="en-US" sz="2400" u="none" cap="none" strike="noStrike">
                <a:solidFill>
                  <a:schemeClr val="dk1"/>
                </a:solidFill>
                <a:latin typeface="Arial"/>
                <a:ea typeface="Arial"/>
                <a:cs typeface="Arial"/>
                <a:sym typeface="Arial"/>
              </a:rPr>
              <a:t>…. </a:t>
            </a:r>
            <a:r>
              <a:rPr b="0" baseline="0" i="0" lang="en-US" sz="2400" u="sng" cap="none" strike="noStrike">
                <a:solidFill>
                  <a:schemeClr val="dk1"/>
                </a:solidFill>
                <a:latin typeface="Arial"/>
                <a:ea typeface="Arial"/>
                <a:cs typeface="Arial"/>
                <a:sym typeface="Arial"/>
              </a:rPr>
              <a:t>Viruses!!!</a:t>
            </a:r>
            <a:r>
              <a:rPr b="0" baseline="0" i="0" lang="en-US" sz="2400" u="none" cap="none" strike="noStrike">
                <a:solidFill>
                  <a:schemeClr val="dk1"/>
                </a:solidFill>
                <a:latin typeface="Arial"/>
                <a:ea typeface="Arial"/>
                <a:cs typeface="Arial"/>
                <a:sym typeface="Arial"/>
              </a:rPr>
              <a:t> These organisms don’t have cells and don’t perform any of the life functions on their own. In order to survive, </a:t>
            </a:r>
            <a:r>
              <a:rPr b="0" baseline="0" i="0" lang="en-US" sz="2400" u="sng" cap="none" strike="noStrike">
                <a:solidFill>
                  <a:schemeClr val="dk1"/>
                </a:solidFill>
                <a:latin typeface="Arial"/>
                <a:ea typeface="Arial"/>
                <a:cs typeface="Arial"/>
                <a:sym typeface="Arial"/>
              </a:rPr>
              <a:t>they must invade YOUR cells to reproduce</a:t>
            </a:r>
            <a:r>
              <a:rPr b="0" baseline="0" i="0" lang="en-US" sz="2400" u="none" cap="none" strike="noStrike">
                <a:solidFill>
                  <a:schemeClr val="dk1"/>
                </a:solidFill>
                <a:latin typeface="Arial"/>
                <a:ea typeface="Arial"/>
                <a:cs typeface="Arial"/>
                <a:sym typeface="Arial"/>
              </a:rPr>
              <a:t>! </a:t>
            </a:r>
          </a:p>
        </p:txBody>
      </p:sp>
      <p:pic>
        <p:nvPicPr>
          <p:cNvPr id="243" name="Shape 243"/>
          <p:cNvPicPr preferRelativeResize="0"/>
          <p:nvPr/>
        </p:nvPicPr>
        <p:blipFill rotWithShape="1">
          <a:blip r:embed="rId3">
            <a:alphaModFix/>
          </a:blip>
          <a:srcRect b="63222" l="0" r="0" t="0"/>
          <a:stretch/>
        </p:blipFill>
        <p:spPr>
          <a:xfrm>
            <a:off x="5440650" y="5013950"/>
            <a:ext cx="3426900" cy="1662000"/>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7" name="Shape 247"/>
        <p:cNvGrpSpPr/>
        <p:nvPr/>
      </p:nvGrpSpPr>
      <p:grpSpPr>
        <a:xfrm>
          <a:off x="0" y="0"/>
          <a:ext cx="0" cy="0"/>
          <a:chOff x="0" y="0"/>
          <a:chExt cx="0" cy="0"/>
        </a:xfrm>
      </p:grpSpPr>
      <p:sp>
        <p:nvSpPr>
          <p:cNvPr id="248" name="Shape 248"/>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49" name="Shape 249"/>
          <p:cNvSpPr txBox="1"/>
          <p:nvPr>
            <p:ph idx="1" type="body"/>
          </p:nvPr>
        </p:nvSpPr>
        <p:spPr>
          <a:xfrm>
            <a:off x="457200" y="1600200"/>
            <a:ext cx="8229600" cy="4709100"/>
          </a:xfrm>
          <a:prstGeom prst="rect">
            <a:avLst/>
          </a:prstGeom>
        </p:spPr>
        <p:txBody>
          <a:bodyPr anchorCtr="0" anchor="t" bIns="91425" lIns="91425" rIns="91425" tIns="91425">
            <a:noAutofit/>
          </a:bodyPr>
          <a:lstStyle/>
          <a:p>
            <a:pPr rtl="0">
              <a:spcBef>
                <a:spcPts val="0"/>
              </a:spcBef>
              <a:buNone/>
            </a:pPr>
            <a:r>
              <a:rPr lang="en-US" sz="3000"/>
              <a:t>S</a:t>
            </a:r>
          </a:p>
          <a:p>
            <a:pPr rtl="0">
              <a:spcBef>
                <a:spcPts val="0"/>
              </a:spcBef>
              <a:buNone/>
            </a:pPr>
            <a:r>
              <a:rPr lang="en-US" sz="3000"/>
              <a:t>T</a:t>
            </a:r>
          </a:p>
          <a:p>
            <a:pPr rtl="0">
              <a:spcBef>
                <a:spcPts val="0"/>
              </a:spcBef>
              <a:buNone/>
            </a:pPr>
            <a:r>
              <a:rPr lang="en-US" sz="3000"/>
              <a:t>E</a:t>
            </a:r>
          </a:p>
          <a:p>
            <a:pPr rtl="0">
              <a:spcBef>
                <a:spcPts val="0"/>
              </a:spcBef>
              <a:buNone/>
            </a:pPr>
            <a:r>
              <a:rPr lang="en-US" sz="3000"/>
              <a:t>R</a:t>
            </a:r>
          </a:p>
          <a:p>
            <a:pPr rtl="0">
              <a:spcBef>
                <a:spcPts val="0"/>
              </a:spcBef>
              <a:buNone/>
            </a:pPr>
            <a:r>
              <a:rPr lang="en-US" sz="3000"/>
              <a:t>N</a:t>
            </a:r>
          </a:p>
          <a:p>
            <a:pPr rtl="0">
              <a:spcBef>
                <a:spcPts val="0"/>
              </a:spcBef>
              <a:buNone/>
            </a:pPr>
            <a:r>
              <a:rPr lang="en-US" sz="3000"/>
              <a:t>G</a:t>
            </a:r>
          </a:p>
          <a:p>
            <a:pPr rtl="0">
              <a:spcBef>
                <a:spcPts val="0"/>
              </a:spcBef>
              <a:buNone/>
            </a:pPr>
            <a:r>
              <a:rPr lang="en-US" sz="3000"/>
              <a:t>R</a:t>
            </a:r>
          </a:p>
          <a:p>
            <a:pPr rtl="0">
              <a:spcBef>
                <a:spcPts val="0"/>
              </a:spcBef>
              <a:buNone/>
            </a:pPr>
            <a:r>
              <a:rPr lang="en-US" sz="3000"/>
              <a:t>R</a:t>
            </a:r>
          </a:p>
          <a:p>
            <a:pPr>
              <a:spcBef>
                <a:spcPts val="0"/>
              </a:spcBef>
              <a:buNone/>
            </a:pPr>
            <a:r>
              <a:t/>
            </a:r>
            <a:endParaRPr/>
          </a:p>
        </p:txBody>
      </p:sp>
      <p:sp>
        <p:nvSpPr>
          <p:cNvPr id="250" name="Shape 250"/>
          <p:cNvSpPr txBox="1"/>
          <p:nvPr/>
        </p:nvSpPr>
        <p:spPr>
          <a:xfrm>
            <a:off x="3916675" y="762000"/>
            <a:ext cx="4892099" cy="4632899"/>
          </a:xfrm>
          <a:prstGeom prst="rect">
            <a:avLst/>
          </a:prstGeom>
          <a:noFill/>
          <a:ln>
            <a:noFill/>
          </a:ln>
        </p:spPr>
        <p:txBody>
          <a:bodyPr anchorCtr="0" anchor="t" bIns="91425" lIns="91425" rIns="91425" tIns="91425">
            <a:noAutofit/>
          </a:bodyPr>
          <a:lstStyle/>
          <a:p>
            <a:pPr rtl="0">
              <a:spcBef>
                <a:spcPts val="0"/>
              </a:spcBef>
              <a:buNone/>
            </a:pPr>
            <a:r>
              <a:rPr lang="en-US" sz="3000">
                <a:solidFill>
                  <a:srgbClr val="9900FF"/>
                </a:solidFill>
              </a:rPr>
              <a:t>WHEN YOU ARE DONE</a:t>
            </a:r>
          </a:p>
          <a:p>
            <a:pPr rtl="0">
              <a:spcBef>
                <a:spcPts val="0"/>
              </a:spcBef>
              <a:buNone/>
            </a:pPr>
            <a:r>
              <a:t/>
            </a:r>
            <a:endParaRPr sz="3000">
              <a:solidFill>
                <a:srgbClr val="9900FF"/>
              </a:solidFill>
            </a:endParaRPr>
          </a:p>
          <a:p>
            <a:pPr rtl="0">
              <a:spcBef>
                <a:spcPts val="0"/>
              </a:spcBef>
              <a:buNone/>
            </a:pPr>
            <a:r>
              <a:rPr lang="en-US" sz="3000">
                <a:solidFill>
                  <a:srgbClr val="9900FF"/>
                </a:solidFill>
              </a:rPr>
              <a:t>Finish Unit 1, Module 1 Problem Set</a:t>
            </a:r>
          </a:p>
          <a:p>
            <a:pPr rtl="0">
              <a:spcBef>
                <a:spcPts val="0"/>
              </a:spcBef>
              <a:buNone/>
            </a:pPr>
            <a:r>
              <a:rPr lang="en-US" sz="3000">
                <a:solidFill>
                  <a:srgbClr val="9900FF"/>
                </a:solidFill>
              </a:rPr>
              <a:t>ALL PROBLEMS</a:t>
            </a:r>
          </a:p>
          <a:p>
            <a:pPr rtl="0">
              <a:spcBef>
                <a:spcPts val="0"/>
              </a:spcBef>
              <a:buNone/>
            </a:pPr>
            <a:r>
              <a:t/>
            </a:r>
            <a:endParaRPr sz="3000">
              <a:solidFill>
                <a:srgbClr val="9900FF"/>
              </a:solidFill>
            </a:endParaRPr>
          </a:p>
          <a:p>
            <a:pPr rtl="0">
              <a:spcBef>
                <a:spcPts val="0"/>
              </a:spcBef>
              <a:buNone/>
            </a:pPr>
            <a:r>
              <a:rPr lang="en-US" sz="3000">
                <a:solidFill>
                  <a:srgbClr val="9900FF"/>
                </a:solidFill>
              </a:rPr>
              <a:t>And if you finish that?</a:t>
            </a:r>
          </a:p>
          <a:p>
            <a:pPr>
              <a:spcBef>
                <a:spcPts val="0"/>
              </a:spcBef>
              <a:buNone/>
            </a:pPr>
            <a:r>
              <a:rPr lang="en-US" sz="3000">
                <a:solidFill>
                  <a:srgbClr val="9900FF"/>
                </a:solidFill>
              </a:rPr>
              <a:t>See Ms. S</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4" name="Shape 254"/>
        <p:cNvGrpSpPr/>
        <p:nvPr/>
      </p:nvGrpSpPr>
      <p:grpSpPr>
        <a:xfrm>
          <a:off x="0" y="0"/>
          <a:ext cx="0" cy="0"/>
          <a:chOff x="0" y="0"/>
          <a:chExt cx="0" cy="0"/>
        </a:xfrm>
      </p:grpSpPr>
      <p:sp>
        <p:nvSpPr>
          <p:cNvPr id="255" name="Shape 255"/>
          <p:cNvSpPr txBox="1"/>
          <p:nvPr/>
        </p:nvSpPr>
        <p:spPr>
          <a:xfrm>
            <a:off x="457200" y="304800"/>
            <a:ext cx="8153399" cy="6186309"/>
          </a:xfrm>
          <a:prstGeom prst="rect">
            <a:avLst/>
          </a:prstGeom>
          <a:solidFill>
            <a:schemeClr val="lt1"/>
          </a:solidFill>
          <a:ln cap="flat" cmpd="sng" w="9525">
            <a:solidFill>
              <a:schemeClr val="dk1"/>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chemeClr val="dk1"/>
                </a:solidFill>
                <a:latin typeface="Arial"/>
                <a:ea typeface="Arial"/>
                <a:cs typeface="Arial"/>
                <a:sym typeface="Arial"/>
              </a:rPr>
              <a:t>Summary:</a:t>
            </a: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1" baseline="0" i="0" sz="1800" u="sng"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a:p>
            <a:pPr indent="0" lvl="0" marL="0" marR="0" rtl="0" algn="l">
              <a:spcBef>
                <a:spcPts val="0"/>
              </a:spcBef>
              <a:buNone/>
            </a:pPr>
            <a:r>
              <a:t/>
            </a:r>
            <a:endParaRPr b="0" baseline="0" i="0" sz="1800" u="none" cap="none" strike="noStrike">
              <a:solidFill>
                <a:schemeClr val="dk1"/>
              </a:solidFill>
              <a:latin typeface="Arial"/>
              <a:ea typeface="Arial"/>
              <a:cs typeface="Arial"/>
              <a:sym typeface="Arial"/>
            </a:endParaRPr>
          </a:p>
        </p:txBody>
      </p:sp>
      <p:pic>
        <p:nvPicPr>
          <p:cNvPr id="256" name="Shape 256"/>
          <p:cNvPicPr preferRelativeResize="0"/>
          <p:nvPr/>
        </p:nvPicPr>
        <p:blipFill rotWithShape="1">
          <a:blip r:embed="rId3">
            <a:alphaModFix/>
          </a:blip>
          <a:srcRect b="0" l="0" r="0" t="0"/>
          <a:stretch/>
        </p:blipFill>
        <p:spPr>
          <a:xfrm>
            <a:off x="2514600" y="1066800"/>
            <a:ext cx="4419599" cy="4572000"/>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Exit Ticket</a:t>
            </a:r>
          </a:p>
        </p:txBody>
      </p:sp>
      <p:sp>
        <p:nvSpPr>
          <p:cNvPr id="262" name="Shape 262"/>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457200" lvl="0" marL="457200" rtl="0">
              <a:spcBef>
                <a:spcPts val="0"/>
              </a:spcBef>
              <a:buSzPct val="100000"/>
              <a:buAutoNum type="arabicPeriod"/>
            </a:pPr>
            <a:r>
              <a:rPr lang="en-US" sz="3600"/>
              <a:t>In your own words, define synthesis</a:t>
            </a:r>
          </a:p>
          <a:p>
            <a:pPr indent="-457200" lvl="0" marL="457200" rtl="0">
              <a:spcBef>
                <a:spcPts val="0"/>
              </a:spcBef>
              <a:buSzPct val="100000"/>
              <a:buAutoNum type="arabicPeriod"/>
            </a:pPr>
            <a:r>
              <a:rPr lang="en-US" sz="3600"/>
              <a:t>What is homeostasis?</a:t>
            </a:r>
          </a:p>
          <a:p>
            <a:pPr indent="-457200" lvl="0" marL="457200" rtl="0">
              <a:spcBef>
                <a:spcPts val="0"/>
              </a:spcBef>
              <a:buSzPct val="100000"/>
              <a:buAutoNum type="arabicPeriod"/>
            </a:pPr>
            <a:r>
              <a:rPr lang="en-US" sz="3600"/>
              <a:t>Why do organisms need energy?</a:t>
            </a:r>
          </a:p>
          <a:p>
            <a:pPr indent="-457200" lvl="0" marL="457200" rtl="0">
              <a:spcBef>
                <a:spcPts val="0"/>
              </a:spcBef>
              <a:buSzPct val="100000"/>
              <a:buAutoNum type="arabicPeriod"/>
            </a:pPr>
            <a:r>
              <a:rPr lang="en-US" sz="3600"/>
              <a:t>What is the difference between adaptation and response?</a:t>
            </a:r>
          </a:p>
          <a:p>
            <a:pPr indent="-457200" lvl="0" marL="457200">
              <a:spcBef>
                <a:spcPts val="0"/>
              </a:spcBef>
              <a:buSzPct val="100000"/>
              <a:buAutoNum type="arabicPeriod"/>
            </a:pPr>
            <a:r>
              <a:rPr lang="en-US" sz="3600"/>
              <a:t>Define biology</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68" name="Shape 268"/>
          <p:cNvSpPr txBox="1"/>
          <p:nvPr>
            <p:ph idx="1" type="body"/>
          </p:nvPr>
        </p:nvSpPr>
        <p:spPr>
          <a:xfrm>
            <a:off x="457200" y="1600200"/>
            <a:ext cx="8229600" cy="4709100"/>
          </a:xfrm>
          <a:prstGeom prst="rect">
            <a:avLst/>
          </a:prstGeom>
        </p:spPr>
        <p:txBody>
          <a:bodyPr anchorCtr="0" anchor="t" bIns="91425" lIns="91425" rIns="91425" tIns="91425">
            <a:noAutofit/>
          </a:bodyPr>
          <a:lstStyle/>
          <a:p>
            <a:pPr>
              <a:spcBef>
                <a:spcPts val="0"/>
              </a:spcBef>
              <a:buNone/>
            </a:pPr>
            <a:r>
              <a:rPr lang="en-US" sz="3600"/>
              <a:t>So we might have a fire drill… listen to Ms. S for instruction.</a:t>
            </a:r>
          </a:p>
        </p:txBody>
      </p:sp>
      <p:pic>
        <p:nvPicPr>
          <p:cNvPr id="269" name="Shape 269"/>
          <p:cNvPicPr preferRelativeResize="0"/>
          <p:nvPr/>
        </p:nvPicPr>
        <p:blipFill>
          <a:blip r:embed="rId3">
            <a:alphaModFix/>
          </a:blip>
          <a:stretch>
            <a:fillRect/>
          </a:stretch>
        </p:blipFill>
        <p:spPr>
          <a:xfrm>
            <a:off x="2537700" y="3257850"/>
            <a:ext cx="4068600" cy="3051449"/>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2" name="Shape 92"/>
        <p:cNvGrpSpPr/>
        <p:nvPr/>
      </p:nvGrpSpPr>
      <p:grpSpPr>
        <a:xfrm>
          <a:off x="0" y="0"/>
          <a:ext cx="0" cy="0"/>
          <a:chOff x="0" y="0"/>
          <a:chExt cx="0" cy="0"/>
        </a:xfrm>
      </p:grpSpPr>
      <p:sp>
        <p:nvSpPr>
          <p:cNvPr id="93" name="Shape 9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421640" lvl="0" marL="548640" marR="0" rtl="0" algn="ctr">
              <a:spcBef>
                <a:spcPts val="0"/>
              </a:spcBef>
              <a:buClr>
                <a:srgbClr val="000000"/>
              </a:buClr>
              <a:buSzPct val="25000"/>
              <a:buFont typeface="Arial"/>
              <a:buNone/>
            </a:pPr>
            <a:r>
              <a:rPr b="1" baseline="0" i="0" lang="en-US" sz="4000" u="none" cap="none" strike="noStrike">
                <a:solidFill>
                  <a:srgbClr val="000000"/>
                </a:solidFill>
                <a:latin typeface="Arial"/>
                <a:ea typeface="Arial"/>
                <a:cs typeface="Arial"/>
                <a:sym typeface="Arial"/>
              </a:rPr>
              <a:t>1.1 </a:t>
            </a:r>
            <a:r>
              <a:rPr b="1" baseline="0" i="0" lang="en-US" sz="4000" u="sng" cap="none" strike="noStrike">
                <a:solidFill>
                  <a:srgbClr val="000000"/>
                </a:solidFill>
                <a:latin typeface="Arial"/>
                <a:ea typeface="Arial"/>
                <a:cs typeface="Arial"/>
                <a:sym typeface="Arial"/>
              </a:rPr>
              <a:t>What is Science?</a:t>
            </a:r>
            <a:br>
              <a:rPr b="1" baseline="0" i="0" lang="en-US" sz="3600" u="none" cap="none" strike="noStrike">
                <a:solidFill>
                  <a:srgbClr val="000000"/>
                </a:solidFill>
                <a:latin typeface="Arial"/>
                <a:ea typeface="Arial"/>
                <a:cs typeface="Arial"/>
                <a:sym typeface="Arial"/>
              </a:rPr>
            </a:br>
          </a:p>
        </p:txBody>
      </p:sp>
      <p:sp>
        <p:nvSpPr>
          <p:cNvPr id="94" name="Shape 94"/>
          <p:cNvSpPr txBox="1"/>
          <p:nvPr>
            <p:ph idx="1" type="body"/>
          </p:nvPr>
        </p:nvSpPr>
        <p:spPr>
          <a:xfrm>
            <a:off x="457200" y="1600200"/>
            <a:ext cx="8229600" cy="4709160"/>
          </a:xfrm>
          <a:prstGeom prst="rect">
            <a:avLst/>
          </a:prstGeom>
          <a:noFill/>
          <a:ln>
            <a:noFill/>
          </a:ln>
        </p:spPr>
        <p:txBody>
          <a:bodyPr anchorCtr="0" anchor="t" bIns="45700" lIns="91425" rIns="91425" tIns="45700">
            <a:noAutofit/>
          </a:bodyPr>
          <a:lstStyle/>
          <a:p>
            <a:pPr indent="-421640" lvl="0" marL="548640" marR="0" rtl="0" algn="l">
              <a:spcBef>
                <a:spcPts val="0"/>
              </a:spcBef>
              <a:buClr>
                <a:schemeClr val="dk1"/>
              </a:buClr>
              <a:buSzPct val="65000"/>
              <a:buFont typeface="Noto Symbol"/>
              <a:buChar char="⬜"/>
            </a:pPr>
            <a:r>
              <a:rPr b="0" baseline="0" i="0" lang="en-US" sz="2800" u="none" cap="none" strike="noStrike">
                <a:solidFill>
                  <a:schemeClr val="dk1"/>
                </a:solidFill>
                <a:latin typeface="Arial"/>
                <a:ea typeface="Arial"/>
                <a:cs typeface="Arial"/>
                <a:sym typeface="Arial"/>
              </a:rPr>
              <a:t>Science is NOT just a collection of facts, concepts and useful ideas, but </a:t>
            </a:r>
            <a:r>
              <a:rPr b="0" baseline="0" i="0" lang="en-US" sz="2800" u="sng" cap="none" strike="noStrike">
                <a:solidFill>
                  <a:schemeClr val="dk1"/>
                </a:solidFill>
                <a:latin typeface="Arial"/>
                <a:ea typeface="Arial"/>
                <a:cs typeface="Arial"/>
                <a:sym typeface="Arial"/>
              </a:rPr>
              <a:t>rather a method of investigating nature and discovering reliable knowledge. </a:t>
            </a:r>
          </a:p>
          <a:p>
            <a:pPr indent="-284480" lvl="1" marL="868680" marR="0" rtl="0" algn="l">
              <a:spcBef>
                <a:spcPts val="480"/>
              </a:spcBef>
              <a:buClr>
                <a:schemeClr val="dk1"/>
              </a:buClr>
              <a:buSzPct val="80000"/>
              <a:buFont typeface="Noto Symbol"/>
              <a:buChar char="◼"/>
            </a:pPr>
            <a:r>
              <a:rPr b="0" baseline="0" i="0" lang="en-US" sz="2400" u="none" cap="none" strike="noStrike">
                <a:solidFill>
                  <a:schemeClr val="dk1"/>
                </a:solidFill>
                <a:latin typeface="Arial"/>
                <a:ea typeface="Arial"/>
                <a:cs typeface="Arial"/>
                <a:sym typeface="Arial"/>
              </a:rPr>
              <a:t>Reliable knowledge is knowledge that has a </a:t>
            </a:r>
            <a:r>
              <a:rPr b="0" baseline="0" i="0" lang="en-US" sz="2400" u="sng" cap="none" strike="noStrike">
                <a:solidFill>
                  <a:schemeClr val="dk1"/>
                </a:solidFill>
                <a:latin typeface="Arial"/>
                <a:ea typeface="Arial"/>
                <a:cs typeface="Arial"/>
                <a:sym typeface="Arial"/>
              </a:rPr>
              <a:t>high probability of being true because it has been justified by a reliable method.</a:t>
            </a:r>
          </a:p>
          <a:p>
            <a:pPr indent="-306070" lvl="0" marL="548640" marR="0" rtl="0" algn="l">
              <a:spcBef>
                <a:spcPts val="560"/>
              </a:spcBef>
              <a:buClr>
                <a:schemeClr val="dk1"/>
              </a:buClr>
              <a:buFont typeface="Noto Symbol"/>
              <a:buNone/>
            </a:pPr>
            <a:r>
              <a:t/>
            </a:r>
            <a:endParaRPr b="0" baseline="0" i="0" sz="2800" u="none" cap="none" strike="noStrike">
              <a:solidFill>
                <a:schemeClr val="dk1"/>
              </a:solidFill>
              <a:latin typeface="Arial"/>
              <a:ea typeface="Arial"/>
              <a:cs typeface="Arial"/>
              <a:sym typeface="Arial"/>
            </a:endParaRPr>
          </a:p>
        </p:txBody>
      </p:sp>
      <p:pic>
        <p:nvPicPr>
          <p:cNvPr id="95" name="Shape 95"/>
          <p:cNvPicPr preferRelativeResize="0"/>
          <p:nvPr/>
        </p:nvPicPr>
        <p:blipFill rotWithShape="1">
          <a:blip r:embed="rId3">
            <a:alphaModFix/>
          </a:blip>
          <a:srcRect b="0" l="0" r="0" t="0"/>
          <a:stretch/>
        </p:blipFill>
        <p:spPr>
          <a:xfrm>
            <a:off x="4800600" y="4419600"/>
            <a:ext cx="3594099" cy="2196394"/>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396012"/>
            <a:ext cx="8229600" cy="1143000"/>
          </a:xfrm>
          <a:prstGeom prst="rect">
            <a:avLst/>
          </a:prstGeom>
        </p:spPr>
        <p:txBody>
          <a:bodyPr anchorCtr="0" anchor="ctr" bIns="91425" lIns="91425" rIns="91425" tIns="91425">
            <a:noAutofit/>
          </a:bodyPr>
          <a:lstStyle/>
          <a:p>
            <a:pPr>
              <a:spcBef>
                <a:spcPts val="0"/>
              </a:spcBef>
              <a:buNone/>
            </a:pPr>
            <a:r>
              <a:rPr b="1" lang="en-US" sz="4800"/>
              <a:t>Warm Up</a:t>
            </a:r>
          </a:p>
        </p:txBody>
      </p:sp>
      <p:sp>
        <p:nvSpPr>
          <p:cNvPr id="275" name="Shape 275"/>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381000" lvl="0" marL="457200" rtl="0">
              <a:lnSpc>
                <a:spcPct val="120000"/>
              </a:lnSpc>
              <a:spcBef>
                <a:spcPts val="0"/>
              </a:spcBef>
              <a:buClr>
                <a:schemeClr val="dk1"/>
              </a:buClr>
              <a:buSzPct val="100000"/>
              <a:buAutoNum type="arabicPeriod"/>
            </a:pPr>
            <a:r>
              <a:rPr b="1" lang="en-US" sz="2400">
                <a:solidFill>
                  <a:schemeClr val="dk1"/>
                </a:solidFill>
              </a:rPr>
              <a:t>Name one of the 6 Kingdoms of Life</a:t>
            </a:r>
          </a:p>
          <a:p>
            <a:pPr indent="-381000" lvl="0" marL="457200" rtl="0">
              <a:lnSpc>
                <a:spcPct val="120000"/>
              </a:lnSpc>
              <a:spcBef>
                <a:spcPts val="0"/>
              </a:spcBef>
              <a:buClr>
                <a:schemeClr val="dk1"/>
              </a:buClr>
              <a:buSzPct val="100000"/>
              <a:buAutoNum type="arabicPeriod"/>
            </a:pPr>
            <a:r>
              <a:rPr b="1" lang="en-US" sz="2400">
                <a:solidFill>
                  <a:schemeClr val="dk1"/>
                </a:solidFill>
              </a:rPr>
              <a:t>How are the experimental group and the control group different?</a:t>
            </a:r>
          </a:p>
          <a:p>
            <a:pPr indent="-381000" lvl="0" marL="457200" rtl="0">
              <a:lnSpc>
                <a:spcPct val="120000"/>
              </a:lnSpc>
              <a:spcBef>
                <a:spcPts val="0"/>
              </a:spcBef>
              <a:buClr>
                <a:schemeClr val="dk1"/>
              </a:buClr>
              <a:buSzPct val="100000"/>
              <a:buAutoNum type="arabicPeriod"/>
            </a:pPr>
            <a:r>
              <a:rPr b="1" lang="en-US" sz="2400">
                <a:solidFill>
                  <a:schemeClr val="dk1"/>
                </a:solidFill>
              </a:rPr>
              <a:t>What is an example of a material that a plant would transport?</a:t>
            </a:r>
          </a:p>
          <a:p>
            <a:pPr indent="-381000" lvl="0" marL="457200" rtl="0">
              <a:lnSpc>
                <a:spcPct val="120000"/>
              </a:lnSpc>
              <a:spcBef>
                <a:spcPts val="0"/>
              </a:spcBef>
              <a:buClr>
                <a:schemeClr val="dk1"/>
              </a:buClr>
              <a:buSzPct val="100000"/>
              <a:buAutoNum type="arabicPeriod"/>
            </a:pPr>
            <a:r>
              <a:rPr b="1" lang="en-US" sz="2400">
                <a:solidFill>
                  <a:schemeClr val="dk1"/>
                </a:solidFill>
              </a:rPr>
              <a:t>STERNGRR is used to explain</a:t>
            </a:r>
          </a:p>
          <a:p>
            <a:pPr indent="-381000" lvl="0" marL="914400" rtl="0">
              <a:lnSpc>
                <a:spcPct val="120000"/>
              </a:lnSpc>
              <a:spcBef>
                <a:spcPts val="0"/>
              </a:spcBef>
              <a:buClr>
                <a:schemeClr val="dk1"/>
              </a:buClr>
              <a:buSzPct val="100000"/>
              <a:buAutoNum type="alphaUcPeriod"/>
            </a:pPr>
            <a:r>
              <a:rPr b="1" lang="en-US" sz="2400">
                <a:solidFill>
                  <a:schemeClr val="dk1"/>
                </a:solidFill>
              </a:rPr>
              <a:t>Processes of living organisms</a:t>
            </a:r>
          </a:p>
          <a:p>
            <a:pPr indent="-381000" lvl="0" marL="914400" rtl="0">
              <a:lnSpc>
                <a:spcPct val="120000"/>
              </a:lnSpc>
              <a:spcBef>
                <a:spcPts val="0"/>
              </a:spcBef>
              <a:buClr>
                <a:schemeClr val="dk1"/>
              </a:buClr>
              <a:buSzPct val="100000"/>
              <a:buAutoNum type="alphaUcPeriod"/>
            </a:pPr>
            <a:r>
              <a:rPr b="1" lang="en-US" sz="2400">
                <a:solidFill>
                  <a:schemeClr val="dk1"/>
                </a:solidFill>
              </a:rPr>
              <a:t> Whether or not something is living</a:t>
            </a:r>
          </a:p>
          <a:p>
            <a:pPr indent="-381000" lvl="0" marL="914400" rtl="0">
              <a:lnSpc>
                <a:spcPct val="120000"/>
              </a:lnSpc>
              <a:spcBef>
                <a:spcPts val="0"/>
              </a:spcBef>
              <a:buClr>
                <a:schemeClr val="dk1"/>
              </a:buClr>
              <a:buSzPct val="100000"/>
              <a:buAutoNum type="alphaUcPeriod"/>
            </a:pPr>
            <a:r>
              <a:rPr b="1" lang="en-US" sz="2400">
                <a:solidFill>
                  <a:schemeClr val="dk1"/>
                </a:solidFill>
              </a:rPr>
              <a:t>How to maintain homeostasis</a:t>
            </a:r>
          </a:p>
          <a:p>
            <a:pPr indent="-381000" lvl="0" marL="914400" rtl="0">
              <a:lnSpc>
                <a:spcPct val="120000"/>
              </a:lnSpc>
              <a:spcBef>
                <a:spcPts val="0"/>
              </a:spcBef>
              <a:buClr>
                <a:schemeClr val="dk1"/>
              </a:buClr>
              <a:buSzPct val="100000"/>
              <a:buAutoNum type="alphaUcPeriod"/>
            </a:pPr>
            <a:r>
              <a:rPr b="1" lang="en-US" sz="2400">
                <a:solidFill>
                  <a:schemeClr val="dk1"/>
                </a:solidFill>
              </a:rPr>
              <a:t>How long a plant will live</a:t>
            </a:r>
          </a:p>
          <a:p>
            <a:pPr indent="0" lvl="0" marL="0" rtl="0">
              <a:lnSpc>
                <a:spcPct val="120000"/>
              </a:lnSpc>
              <a:spcBef>
                <a:spcPts val="0"/>
              </a:spcBef>
              <a:buNone/>
            </a:pPr>
            <a:r>
              <a:rPr b="1" lang="en-US" sz="2400">
                <a:solidFill>
                  <a:schemeClr val="dk1"/>
                </a:solidFill>
              </a:rPr>
              <a:t>5. How ready do you feel for this quiz?</a:t>
            </a:r>
          </a:p>
          <a:p>
            <a:pPr rtl="0">
              <a:spcBef>
                <a:spcPts val="0"/>
              </a:spcBef>
              <a:buNone/>
            </a:pPr>
            <a:r>
              <a:t/>
            </a:r>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sz="4800"/>
              <a:t>Let’s Review!</a:t>
            </a:r>
          </a:p>
        </p:txBody>
      </p:sp>
      <p:sp>
        <p:nvSpPr>
          <p:cNvPr id="281" name="Shape 281"/>
          <p:cNvSpPr txBox="1"/>
          <p:nvPr>
            <p:ph idx="1" type="body"/>
          </p:nvPr>
        </p:nvSpPr>
        <p:spPr>
          <a:xfrm>
            <a:off x="456875" y="659525"/>
            <a:ext cx="8229600" cy="4709100"/>
          </a:xfrm>
          <a:prstGeom prst="rect">
            <a:avLst/>
          </a:prstGeom>
        </p:spPr>
        <p:txBody>
          <a:bodyPr anchorCtr="0" anchor="t" bIns="91425" lIns="91425" rIns="91425" tIns="91425">
            <a:noAutofit/>
          </a:bodyPr>
          <a:lstStyle/>
          <a:p>
            <a:pPr rtl="0" algn="ctr">
              <a:spcBef>
                <a:spcPts val="0"/>
              </a:spcBef>
              <a:buNone/>
            </a:pPr>
            <a:r>
              <a:t/>
            </a:r>
            <a:endParaRPr sz="4800"/>
          </a:p>
          <a:p>
            <a:pPr rtl="0" algn="ctr">
              <a:spcBef>
                <a:spcPts val="0"/>
              </a:spcBef>
              <a:buNone/>
            </a:pPr>
            <a:r>
              <a:t/>
            </a:r>
            <a:endParaRPr sz="4800"/>
          </a:p>
          <a:p>
            <a:pPr algn="ctr">
              <a:spcBef>
                <a:spcPts val="0"/>
              </a:spcBef>
              <a:buNone/>
            </a:pPr>
            <a:r>
              <a:rPr lang="en-US" sz="4800"/>
              <a:t>QUESTIONS?!</a:t>
            </a:r>
          </a:p>
        </p:txBody>
      </p:sp>
      <p:pic>
        <p:nvPicPr>
          <p:cNvPr id="282" name="Shape 282"/>
          <p:cNvPicPr preferRelativeResize="0"/>
          <p:nvPr/>
        </p:nvPicPr>
        <p:blipFill>
          <a:blip r:embed="rId3">
            <a:alphaModFix/>
          </a:blip>
          <a:stretch>
            <a:fillRect/>
          </a:stretch>
        </p:blipFill>
        <p:spPr>
          <a:xfrm>
            <a:off x="91025" y="3656600"/>
            <a:ext cx="3048000" cy="3048000"/>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sp>
        <p:nvSpPr>
          <p:cNvPr id="287" name="Shape 287"/>
          <p:cNvSpPr txBox="1"/>
          <p:nvPr>
            <p:ph idx="1" type="body"/>
          </p:nvPr>
        </p:nvSpPr>
        <p:spPr>
          <a:xfrm>
            <a:off x="457200" y="429350"/>
            <a:ext cx="8229600" cy="4709100"/>
          </a:xfrm>
          <a:prstGeom prst="rect">
            <a:avLst/>
          </a:prstGeom>
        </p:spPr>
        <p:txBody>
          <a:bodyPr anchorCtr="0" anchor="t" bIns="91425" lIns="91425" rIns="91425" tIns="91425">
            <a:noAutofit/>
          </a:bodyPr>
          <a:lstStyle/>
          <a:p>
            <a:pPr rtl="0">
              <a:spcBef>
                <a:spcPts val="0"/>
              </a:spcBef>
              <a:buNone/>
            </a:pPr>
            <a:r>
              <a:rPr b="1" lang="en-US" sz="3000"/>
              <a:t>When you are done…</a:t>
            </a:r>
          </a:p>
          <a:p>
            <a:pPr rtl="0">
              <a:spcBef>
                <a:spcPts val="0"/>
              </a:spcBef>
              <a:buNone/>
            </a:pPr>
            <a:r>
              <a:rPr b="1" lang="en-US" sz="3000"/>
              <a:t>-Fill out the vocab 1 sheet and rank the words from 1-5 (read directions)</a:t>
            </a:r>
          </a:p>
          <a:p>
            <a:pPr rtl="0">
              <a:spcBef>
                <a:spcPts val="0"/>
              </a:spcBef>
              <a:buNone/>
            </a:pPr>
            <a:r>
              <a:rPr b="1" lang="en-US" sz="3000"/>
              <a:t>-Relax, decompress</a:t>
            </a:r>
          </a:p>
          <a:p>
            <a:pPr rtl="0">
              <a:spcBef>
                <a:spcPts val="0"/>
              </a:spcBef>
              <a:buNone/>
            </a:pPr>
            <a:r>
              <a:rPr b="1" lang="en-US" sz="3000"/>
              <a:t>-Do other work you might have</a:t>
            </a:r>
          </a:p>
          <a:p>
            <a:pPr rtl="0">
              <a:spcBef>
                <a:spcPts val="0"/>
              </a:spcBef>
              <a:buNone/>
            </a:pPr>
            <a:r>
              <a:t/>
            </a:r>
            <a:endParaRPr b="1" sz="3000"/>
          </a:p>
          <a:p>
            <a:pPr rtl="0">
              <a:spcBef>
                <a:spcPts val="0"/>
              </a:spcBef>
              <a:buNone/>
            </a:pPr>
            <a:r>
              <a:rPr b="1" lang="en-US" sz="3000"/>
              <a:t>As long as you hide your cell phones from an administrator that walks in, I don’t see them =)</a:t>
            </a:r>
          </a:p>
          <a:p>
            <a:pPr rtl="0">
              <a:spcBef>
                <a:spcPts val="0"/>
              </a:spcBef>
              <a:buNone/>
            </a:pPr>
            <a:r>
              <a:rPr b="1" lang="en-US" sz="3000"/>
              <a:t> (and don’t tell your other teachers I let you use them…)</a:t>
            </a:r>
          </a:p>
          <a:p>
            <a:pPr rtl="0">
              <a:spcBef>
                <a:spcPts val="0"/>
              </a:spcBef>
              <a:buNone/>
            </a:pPr>
            <a:r>
              <a:t/>
            </a:r>
            <a:endParaRPr b="1" sz="3000"/>
          </a:p>
          <a:p>
            <a:pPr indent="0" marL="242570">
              <a:spcBef>
                <a:spcPts val="0"/>
              </a:spcBef>
              <a:buNone/>
            </a:pPr>
            <a:r>
              <a:t/>
            </a:r>
            <a:endParaRPr b="1" sz="2400"/>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293" name="Shape 293"/>
          <p:cNvSpPr txBox="1"/>
          <p:nvPr>
            <p:ph idx="1" type="body"/>
          </p:nvPr>
        </p:nvSpPr>
        <p:spPr>
          <a:xfrm>
            <a:off x="371250" y="861125"/>
            <a:ext cx="8229600" cy="4709100"/>
          </a:xfrm>
          <a:prstGeom prst="rect">
            <a:avLst/>
          </a:prstGeom>
        </p:spPr>
        <p:txBody>
          <a:bodyPr anchorCtr="0" anchor="t" bIns="91425" lIns="91425" rIns="91425" tIns="91425">
            <a:noAutofit/>
          </a:bodyPr>
          <a:lstStyle/>
          <a:p>
            <a:pPr>
              <a:spcBef>
                <a:spcPts val="0"/>
              </a:spcBef>
              <a:buNone/>
            </a:pPr>
            <a:r>
              <a:rPr b="1" lang="en-US" sz="4800"/>
              <a:t>If you have finished the vocab sheet, go get a purple Biology book from the cabinet on the right side of the room (opposite the door) and look up terms!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7" name="Shape 297"/>
        <p:cNvGrpSpPr/>
        <p:nvPr/>
      </p:nvGrpSpPr>
      <p:grpSpPr>
        <a:xfrm>
          <a:off x="0" y="0"/>
          <a:ext cx="0" cy="0"/>
          <a:chOff x="0" y="0"/>
          <a:chExt cx="0" cy="0"/>
        </a:xfrm>
      </p:grpSpPr>
      <p:sp>
        <p:nvSpPr>
          <p:cNvPr id="298" name="Shape 298"/>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b="1" lang="en-US" sz="4800"/>
              <a:t>Exit Tickets</a:t>
            </a:r>
          </a:p>
        </p:txBody>
      </p:sp>
      <p:sp>
        <p:nvSpPr>
          <p:cNvPr id="299" name="Shape 299"/>
          <p:cNvSpPr txBox="1"/>
          <p:nvPr>
            <p:ph idx="1" type="body"/>
          </p:nvPr>
        </p:nvSpPr>
        <p:spPr>
          <a:xfrm>
            <a:off x="457200" y="1417650"/>
            <a:ext cx="8229600" cy="4709100"/>
          </a:xfrm>
          <a:prstGeom prst="rect">
            <a:avLst/>
          </a:prstGeom>
        </p:spPr>
        <p:txBody>
          <a:bodyPr anchorCtr="0" anchor="t" bIns="91425" lIns="91425" rIns="91425" tIns="91425">
            <a:noAutofit/>
          </a:bodyPr>
          <a:lstStyle/>
          <a:p>
            <a:pPr indent="-381000" lvl="0" marL="457200" rtl="0">
              <a:lnSpc>
                <a:spcPct val="120000"/>
              </a:lnSpc>
              <a:spcBef>
                <a:spcPts val="0"/>
              </a:spcBef>
              <a:buSzPct val="100000"/>
              <a:buFont typeface="Arial"/>
              <a:buChar char="●"/>
            </a:pPr>
            <a:r>
              <a:rPr b="1" lang="en-US" sz="2400">
                <a:solidFill>
                  <a:schemeClr val="dk1"/>
                </a:solidFill>
              </a:rPr>
              <a:t>What is one of the 3 components to critical thinking?</a:t>
            </a:r>
          </a:p>
          <a:p>
            <a:pPr indent="-381000" lvl="0" marL="457200" rtl="0">
              <a:lnSpc>
                <a:spcPct val="120000"/>
              </a:lnSpc>
              <a:spcBef>
                <a:spcPts val="0"/>
              </a:spcBef>
              <a:buSzPct val="100000"/>
              <a:buFont typeface="Arial"/>
              <a:buChar char="●"/>
            </a:pPr>
            <a:r>
              <a:rPr b="1" lang="en-US" sz="2400">
                <a:solidFill>
                  <a:schemeClr val="dk1"/>
                </a:solidFill>
              </a:rPr>
              <a:t>What are the steps to the scientific method?</a:t>
            </a:r>
          </a:p>
          <a:p>
            <a:pPr indent="-381000" lvl="0" marL="457200" rtl="0">
              <a:lnSpc>
                <a:spcPct val="120000"/>
              </a:lnSpc>
              <a:spcBef>
                <a:spcPts val="0"/>
              </a:spcBef>
              <a:buSzPct val="100000"/>
              <a:buFont typeface="Arial"/>
              <a:buChar char="●"/>
            </a:pPr>
            <a:r>
              <a:rPr b="1" lang="en-US" sz="2400">
                <a:solidFill>
                  <a:schemeClr val="dk1"/>
                </a:solidFill>
              </a:rPr>
              <a:t>What is the difference between a dependent and independent variable?</a:t>
            </a:r>
          </a:p>
          <a:p>
            <a:pPr indent="-381000" lvl="0" marL="457200" rtl="0">
              <a:lnSpc>
                <a:spcPct val="120000"/>
              </a:lnSpc>
              <a:spcBef>
                <a:spcPts val="0"/>
              </a:spcBef>
              <a:buSzPct val="100000"/>
              <a:buFont typeface="Arial"/>
              <a:buChar char="●"/>
            </a:pPr>
            <a:r>
              <a:rPr b="1" lang="en-US" sz="2400">
                <a:solidFill>
                  <a:schemeClr val="dk1"/>
                </a:solidFill>
              </a:rPr>
              <a:t>Write a hypothesis for this question: What will happen if you run a mile after eating 20 donuts?</a:t>
            </a:r>
          </a:p>
          <a:p>
            <a:pPr indent="-381000" lvl="0" marL="457200" rtl="0">
              <a:lnSpc>
                <a:spcPct val="120000"/>
              </a:lnSpc>
              <a:spcBef>
                <a:spcPts val="0"/>
              </a:spcBef>
              <a:buSzPct val="100000"/>
              <a:buFont typeface="Arial"/>
              <a:buChar char="●"/>
            </a:pPr>
            <a:r>
              <a:rPr b="1" lang="en-US" sz="2400">
                <a:solidFill>
                  <a:schemeClr val="dk1"/>
                </a:solidFill>
              </a:rPr>
              <a:t>When does a scientist use the scientific method?</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3" name="Shape 303"/>
        <p:cNvGrpSpPr/>
        <p:nvPr/>
      </p:nvGrpSpPr>
      <p:grpSpPr>
        <a:xfrm>
          <a:off x="0" y="0"/>
          <a:ext cx="0" cy="0"/>
          <a:chOff x="0" y="0"/>
          <a:chExt cx="0" cy="0"/>
        </a:xfrm>
      </p:grpSpPr>
      <p:sp>
        <p:nvSpPr>
          <p:cNvPr id="304" name="Shape 304"/>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305" name="Shape 305"/>
          <p:cNvSpPr txBox="1"/>
          <p:nvPr>
            <p:ph idx="1" type="body"/>
          </p:nvPr>
        </p:nvSpPr>
        <p:spPr>
          <a:xfrm>
            <a:off x="457200" y="122250"/>
            <a:ext cx="8229600" cy="4709100"/>
          </a:xfrm>
          <a:prstGeom prst="rect">
            <a:avLst/>
          </a:prstGeom>
        </p:spPr>
        <p:txBody>
          <a:bodyPr anchorCtr="0" anchor="t" bIns="91425" lIns="91425" rIns="91425" tIns="91425">
            <a:noAutofit/>
          </a:bodyPr>
          <a:lstStyle/>
          <a:p>
            <a:pPr indent="0" lvl="0" marL="0" rtl="0">
              <a:lnSpc>
                <a:spcPct val="120000"/>
              </a:lnSpc>
              <a:spcBef>
                <a:spcPts val="0"/>
              </a:spcBef>
              <a:buClr>
                <a:schemeClr val="dk1"/>
              </a:buClr>
              <a:buSzPct val="45833"/>
              <a:buFont typeface="Arial"/>
              <a:buNone/>
            </a:pPr>
            <a:r>
              <a:rPr lang="en-US" sz="2400">
                <a:solidFill>
                  <a:schemeClr val="dk1"/>
                </a:solidFill>
              </a:rPr>
              <a:t>Alex is studying the effect of sunlight on plant growth. His hypothesis is that plants that are exposed to sunlight will grow better than plants that are not exposed to sunlight. In order to test his hypothesis, he follows the following procedures. He obtains two of the same type of plant, puts them in identical pots with potting soil from the same bag. Then he puts one plant in the sunlight and the other in a dark room. He waters the plants with 200 mL of water every other day for two weeks.</a:t>
            </a:r>
          </a:p>
          <a:p>
            <a:pPr indent="0" lvl="0" marL="0" rtl="0">
              <a:lnSpc>
                <a:spcPct val="120000"/>
              </a:lnSpc>
              <a:spcBef>
                <a:spcPts val="0"/>
              </a:spcBef>
              <a:buClr>
                <a:schemeClr val="dk1"/>
              </a:buClr>
              <a:buSzPct val="45833"/>
              <a:buFont typeface="Arial"/>
              <a:buNone/>
            </a:pPr>
            <a:r>
              <a:rPr lang="en-US" sz="2400">
                <a:solidFill>
                  <a:schemeClr val="dk1"/>
                </a:solidFill>
              </a:rPr>
              <a:t>Identify the</a:t>
            </a:r>
          </a:p>
          <a:p>
            <a:pPr indent="-381000" lvl="0" marL="457200" rtl="0">
              <a:lnSpc>
                <a:spcPct val="120000"/>
              </a:lnSpc>
              <a:spcBef>
                <a:spcPts val="0"/>
              </a:spcBef>
              <a:buSzPct val="100000"/>
              <a:buFont typeface="Arial"/>
              <a:buChar char="●"/>
            </a:pPr>
            <a:r>
              <a:rPr lang="en-US" sz="2400">
                <a:solidFill>
                  <a:schemeClr val="dk1"/>
                </a:solidFill>
              </a:rPr>
              <a:t>Independent Variable</a:t>
            </a:r>
          </a:p>
          <a:p>
            <a:pPr indent="-381000" lvl="0" marL="457200" rtl="0">
              <a:lnSpc>
                <a:spcPct val="120000"/>
              </a:lnSpc>
              <a:spcBef>
                <a:spcPts val="0"/>
              </a:spcBef>
              <a:buSzPct val="100000"/>
              <a:buFont typeface="Arial"/>
              <a:buChar char="●"/>
            </a:pPr>
            <a:r>
              <a:rPr lang="en-US" sz="2400">
                <a:solidFill>
                  <a:schemeClr val="dk1"/>
                </a:solidFill>
              </a:rPr>
              <a:t>Dependent variable</a:t>
            </a:r>
          </a:p>
          <a:p>
            <a:pPr indent="-381000" lvl="0" marL="457200" rtl="0">
              <a:lnSpc>
                <a:spcPct val="120000"/>
              </a:lnSpc>
              <a:spcBef>
                <a:spcPts val="0"/>
              </a:spcBef>
              <a:buSzPct val="100000"/>
              <a:buFont typeface="Arial"/>
              <a:buChar char="●"/>
            </a:pPr>
            <a:r>
              <a:rPr lang="en-US" sz="2400">
                <a:solidFill>
                  <a:schemeClr val="dk1"/>
                </a:solidFill>
              </a:rPr>
              <a:t>Control Group</a:t>
            </a:r>
          </a:p>
          <a:p>
            <a:pPr indent="-381000" lvl="0" marL="457200" rtl="0">
              <a:lnSpc>
                <a:spcPct val="120000"/>
              </a:lnSpc>
              <a:spcBef>
                <a:spcPts val="0"/>
              </a:spcBef>
              <a:buSzPct val="100000"/>
              <a:buFont typeface="Arial"/>
              <a:buChar char="●"/>
            </a:pPr>
            <a:r>
              <a:rPr lang="en-US" sz="2400">
                <a:solidFill>
                  <a:schemeClr val="dk1"/>
                </a:solidFill>
              </a:rPr>
              <a:t>Experimental Group</a:t>
            </a:r>
          </a:p>
          <a:p>
            <a:pPr indent="-381000" lvl="0" marL="457200" rtl="0">
              <a:lnSpc>
                <a:spcPct val="120000"/>
              </a:lnSpc>
              <a:spcBef>
                <a:spcPts val="0"/>
              </a:spcBef>
              <a:buSzPct val="100000"/>
              <a:buFont typeface="Arial"/>
              <a:buChar char="●"/>
            </a:pPr>
            <a:r>
              <a:rPr lang="en-US" sz="2400">
                <a:solidFill>
                  <a:schemeClr val="dk1"/>
                </a:solidFill>
              </a:rPr>
              <a:t>Constants</a:t>
            </a:r>
          </a:p>
          <a:p>
            <a:pPr>
              <a:spcBef>
                <a:spcPts val="0"/>
              </a:spcBef>
              <a:buNone/>
            </a:pPr>
            <a:r>
              <a:t/>
            </a:r>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9" name="Shape 309"/>
        <p:cNvGrpSpPr/>
        <p:nvPr/>
      </p:nvGrpSpPr>
      <p:grpSpPr>
        <a:xfrm>
          <a:off x="0" y="0"/>
          <a:ext cx="0" cy="0"/>
          <a:chOff x="0" y="0"/>
          <a:chExt cx="0" cy="0"/>
        </a:xfrm>
      </p:grpSpPr>
      <p:sp>
        <p:nvSpPr>
          <p:cNvPr id="310" name="Shape 310"/>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311" name="Shape 311"/>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419100" lvl="0" marL="457200" rtl="0">
              <a:lnSpc>
                <a:spcPct val="120000"/>
              </a:lnSpc>
              <a:spcBef>
                <a:spcPts val="0"/>
              </a:spcBef>
              <a:buSzPct val="100000"/>
              <a:buFont typeface="Arial"/>
              <a:buChar char="●"/>
            </a:pPr>
            <a:r>
              <a:rPr lang="en-US" sz="3000">
                <a:solidFill>
                  <a:schemeClr val="dk1"/>
                </a:solidFill>
              </a:rPr>
              <a:t>What does CARSMOG stand for?</a:t>
            </a:r>
          </a:p>
          <a:p>
            <a:pPr indent="-419100" lvl="0" marL="457200" rtl="0">
              <a:lnSpc>
                <a:spcPct val="120000"/>
              </a:lnSpc>
              <a:spcBef>
                <a:spcPts val="0"/>
              </a:spcBef>
              <a:buSzPct val="100000"/>
              <a:buFont typeface="Arial"/>
              <a:buChar char="●"/>
            </a:pPr>
            <a:r>
              <a:rPr lang="en-US" sz="3000">
                <a:solidFill>
                  <a:schemeClr val="dk1"/>
                </a:solidFill>
              </a:rPr>
              <a:t>What is the basic unit of life?</a:t>
            </a:r>
          </a:p>
          <a:p>
            <a:pPr indent="0" lvl="0" marL="0" rtl="0">
              <a:lnSpc>
                <a:spcPct val="120000"/>
              </a:lnSpc>
              <a:spcBef>
                <a:spcPts val="0"/>
              </a:spcBef>
              <a:buClr>
                <a:schemeClr val="dk1"/>
              </a:buClr>
              <a:buSzPct val="36666"/>
              <a:buFont typeface="Arial"/>
              <a:buNone/>
            </a:pPr>
            <a:r>
              <a:rPr lang="en-US" sz="3000">
                <a:solidFill>
                  <a:schemeClr val="dk1"/>
                </a:solidFill>
              </a:rPr>
              <a:t>In the experiment, “The effect of nicotine on the heart rate of a cat?”</a:t>
            </a:r>
          </a:p>
          <a:p>
            <a:pPr indent="-419100" lvl="0" marL="457200" rtl="0">
              <a:lnSpc>
                <a:spcPct val="120000"/>
              </a:lnSpc>
              <a:spcBef>
                <a:spcPts val="0"/>
              </a:spcBef>
              <a:buSzPct val="100000"/>
              <a:buFont typeface="Arial"/>
              <a:buChar char="●"/>
            </a:pPr>
            <a:r>
              <a:rPr lang="en-US" sz="3000">
                <a:solidFill>
                  <a:schemeClr val="dk1"/>
                </a:solidFill>
              </a:rPr>
              <a:t>The independent variable is</a:t>
            </a:r>
          </a:p>
          <a:p>
            <a:pPr indent="-419100" lvl="0" marL="457200" rtl="0">
              <a:lnSpc>
                <a:spcPct val="120000"/>
              </a:lnSpc>
              <a:spcBef>
                <a:spcPts val="0"/>
              </a:spcBef>
              <a:buSzPct val="100000"/>
              <a:buFont typeface="Arial"/>
              <a:buChar char="●"/>
            </a:pPr>
            <a:r>
              <a:rPr lang="en-US" sz="3000">
                <a:solidFill>
                  <a:schemeClr val="dk1"/>
                </a:solidFill>
              </a:rPr>
              <a:t>The dependent variable is</a:t>
            </a:r>
          </a:p>
          <a:p>
            <a:pPr indent="-419100" lvl="0" marL="457200">
              <a:lnSpc>
                <a:spcPct val="120000"/>
              </a:lnSpc>
              <a:spcBef>
                <a:spcPts val="0"/>
              </a:spcBef>
              <a:buSzPct val="100000"/>
              <a:buFont typeface="Arial"/>
              <a:buChar char="●"/>
            </a:pPr>
            <a:r>
              <a:rPr lang="en-US" sz="3000">
                <a:solidFill>
                  <a:schemeClr val="dk1"/>
                </a:solidFill>
              </a:rPr>
              <a:t>The control group is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317" name="Shape 317"/>
          <p:cNvSpPr txBox="1"/>
          <p:nvPr>
            <p:ph idx="1" type="body"/>
          </p:nvPr>
        </p:nvSpPr>
        <p:spPr>
          <a:xfrm>
            <a:off x="457200" y="1600200"/>
            <a:ext cx="8229600" cy="4709100"/>
          </a:xfrm>
          <a:prstGeom prst="rect">
            <a:avLst/>
          </a:prstGeom>
        </p:spPr>
        <p:txBody>
          <a:bodyPr anchorCtr="0" anchor="t" bIns="91425" lIns="91425" rIns="91425" tIns="91425">
            <a:noAutofit/>
          </a:bodyPr>
          <a:lstStyle/>
          <a:p>
            <a:pPr lvl="0" rtl="0">
              <a:spcBef>
                <a:spcPts val="0"/>
              </a:spcBef>
              <a:buClr>
                <a:schemeClr val="dk1"/>
              </a:buClr>
              <a:buFont typeface="Arial"/>
              <a:buNone/>
            </a:pPr>
            <a:r>
              <a:t/>
            </a:r>
            <a:endParaRPr sz="3000">
              <a:solidFill>
                <a:schemeClr val="dk1"/>
              </a:solidFill>
            </a:endParaRPr>
          </a:p>
          <a:p>
            <a:pPr indent="-419100" lvl="0" marL="457200" rtl="0">
              <a:lnSpc>
                <a:spcPct val="120000"/>
              </a:lnSpc>
              <a:spcBef>
                <a:spcPts val="0"/>
              </a:spcBef>
              <a:buSzPct val="100000"/>
              <a:buFont typeface="Arial"/>
              <a:buChar char="●"/>
            </a:pPr>
            <a:r>
              <a:rPr lang="en-US" sz="3000">
                <a:solidFill>
                  <a:schemeClr val="dk1"/>
                </a:solidFill>
              </a:rPr>
              <a:t>Define synthesis in your own words</a:t>
            </a:r>
          </a:p>
          <a:p>
            <a:pPr indent="-419100" lvl="0" marL="457200" rtl="0">
              <a:lnSpc>
                <a:spcPct val="120000"/>
              </a:lnSpc>
              <a:spcBef>
                <a:spcPts val="0"/>
              </a:spcBef>
              <a:buSzPct val="100000"/>
              <a:buFont typeface="Arial"/>
              <a:buChar char="●"/>
            </a:pPr>
            <a:r>
              <a:rPr lang="en-US" sz="3000">
                <a:solidFill>
                  <a:schemeClr val="dk1"/>
                </a:solidFill>
              </a:rPr>
              <a:t>What is homeostasis?</a:t>
            </a:r>
          </a:p>
          <a:p>
            <a:pPr indent="-419100" lvl="0" marL="457200" rtl="0">
              <a:lnSpc>
                <a:spcPct val="120000"/>
              </a:lnSpc>
              <a:spcBef>
                <a:spcPts val="0"/>
              </a:spcBef>
              <a:buSzPct val="100000"/>
              <a:buFont typeface="Arial"/>
              <a:buChar char="●"/>
            </a:pPr>
            <a:r>
              <a:rPr lang="en-US" sz="3000">
                <a:solidFill>
                  <a:schemeClr val="dk1"/>
                </a:solidFill>
              </a:rPr>
              <a:t>Why do organisms need energy?</a:t>
            </a:r>
          </a:p>
          <a:p>
            <a:pPr indent="-419100" lvl="0" marL="457200" rtl="0">
              <a:lnSpc>
                <a:spcPct val="120000"/>
              </a:lnSpc>
              <a:spcBef>
                <a:spcPts val="0"/>
              </a:spcBef>
              <a:buSzPct val="100000"/>
              <a:buFont typeface="Arial"/>
              <a:buChar char="●"/>
            </a:pPr>
            <a:r>
              <a:rPr lang="en-US" sz="3000">
                <a:solidFill>
                  <a:schemeClr val="dk1"/>
                </a:solidFill>
              </a:rPr>
              <a:t>What is the difference between adaptation and response?</a:t>
            </a:r>
          </a:p>
          <a:p>
            <a:pPr indent="-419100" lvl="0" marL="457200">
              <a:lnSpc>
                <a:spcPct val="115000"/>
              </a:lnSpc>
              <a:spcBef>
                <a:spcPts val="0"/>
              </a:spcBef>
              <a:buSzPct val="100000"/>
              <a:buFont typeface="Arial"/>
              <a:buChar char="●"/>
            </a:pPr>
            <a:r>
              <a:rPr lang="en-US" sz="3000">
                <a:solidFill>
                  <a:schemeClr val="dk1"/>
                </a:solidFill>
              </a:rPr>
              <a:t>What does biology mean?</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Unit 2 Vocabulary!</a:t>
            </a:r>
          </a:p>
        </p:txBody>
      </p:sp>
      <p:sp>
        <p:nvSpPr>
          <p:cNvPr id="323" name="Shape 323"/>
          <p:cNvSpPr txBox="1"/>
          <p:nvPr>
            <p:ph idx="1" type="body"/>
          </p:nvPr>
        </p:nvSpPr>
        <p:spPr>
          <a:xfrm>
            <a:off x="457200" y="1600200"/>
            <a:ext cx="8229600" cy="4709100"/>
          </a:xfrm>
          <a:prstGeom prst="rect">
            <a:avLst/>
          </a:prstGeom>
        </p:spPr>
        <p:txBody>
          <a:bodyPr anchorCtr="0" anchor="t" bIns="91425" lIns="91425" rIns="91425" tIns="91425">
            <a:noAutofit/>
          </a:bodyPr>
          <a:lstStyle/>
          <a:p>
            <a:pPr algn="ctr">
              <a:spcBef>
                <a:spcPts val="0"/>
              </a:spcBef>
              <a:buNone/>
            </a:pPr>
            <a:r>
              <a:rPr lang="en-US" sz="4800"/>
              <a:t>Use your book!</a:t>
            </a:r>
          </a:p>
        </p:txBody>
      </p:sp>
      <p:pic>
        <p:nvPicPr>
          <p:cNvPr id="324" name="Shape 324"/>
          <p:cNvPicPr preferRelativeResize="0"/>
          <p:nvPr/>
        </p:nvPicPr>
        <p:blipFill>
          <a:blip r:embed="rId3">
            <a:alphaModFix/>
          </a:blip>
          <a:stretch>
            <a:fillRect/>
          </a:stretch>
        </p:blipFill>
        <p:spPr>
          <a:xfrm>
            <a:off x="2190750" y="2776575"/>
            <a:ext cx="4762500" cy="3286125"/>
          </a:xfrm>
          <a:prstGeom prst="rect">
            <a:avLst/>
          </a:prstGeom>
          <a:noFill/>
          <a:ln>
            <a:noFill/>
          </a:ln>
        </p:spPr>
      </p:pic>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sp>
        <p:nvSpPr>
          <p:cNvPr id="329" name="Shape 329"/>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Exit Ticket</a:t>
            </a:r>
          </a:p>
        </p:txBody>
      </p:sp>
      <p:sp>
        <p:nvSpPr>
          <p:cNvPr id="330" name="Shape 330"/>
          <p:cNvSpPr txBox="1"/>
          <p:nvPr>
            <p:ph idx="1" type="body"/>
          </p:nvPr>
        </p:nvSpPr>
        <p:spPr>
          <a:xfrm>
            <a:off x="457200" y="1600200"/>
            <a:ext cx="8229600" cy="4709100"/>
          </a:xfrm>
          <a:prstGeom prst="rect">
            <a:avLst/>
          </a:prstGeom>
        </p:spPr>
        <p:txBody>
          <a:bodyPr anchorCtr="0" anchor="t" bIns="91425" lIns="91425" rIns="91425" tIns="91425">
            <a:noAutofit/>
          </a:bodyPr>
          <a:lstStyle/>
          <a:p>
            <a:pPr>
              <a:spcBef>
                <a:spcPts val="0"/>
              </a:spcBef>
              <a:buNone/>
            </a:pPr>
            <a:r>
              <a:rPr lang="en-US" sz="4800"/>
              <a:t>None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9" name="Shape 99"/>
        <p:cNvGrpSpPr/>
        <p:nvPr/>
      </p:nvGrpSpPr>
      <p:grpSpPr>
        <a:xfrm>
          <a:off x="0" y="0"/>
          <a:ext cx="0" cy="0"/>
          <a:chOff x="0" y="0"/>
          <a:chExt cx="0" cy="0"/>
        </a:xfrm>
      </p:grpSpPr>
      <p:sp>
        <p:nvSpPr>
          <p:cNvPr id="100" name="Shape 100"/>
          <p:cNvSpPr txBox="1"/>
          <p:nvPr>
            <p:ph idx="1" type="body"/>
          </p:nvPr>
        </p:nvSpPr>
        <p:spPr>
          <a:xfrm>
            <a:off x="2788925" y="685800"/>
            <a:ext cx="6553200" cy="6172199"/>
          </a:xfrm>
          <a:prstGeom prst="rect">
            <a:avLst/>
          </a:prstGeom>
          <a:noFill/>
          <a:ln>
            <a:noFill/>
          </a:ln>
        </p:spPr>
        <p:txBody>
          <a:bodyPr anchorCtr="0" anchor="t" bIns="45700" lIns="91425" rIns="91425" tIns="45700">
            <a:noAutofit/>
          </a:bodyPr>
          <a:lstStyle/>
          <a:p>
            <a:pPr indent="-421640" lvl="0" marL="548640" marR="0" rtl="0" algn="l">
              <a:lnSpc>
                <a:spcPct val="90000"/>
              </a:lnSpc>
              <a:spcBef>
                <a:spcPts val="0"/>
              </a:spcBef>
              <a:buClr>
                <a:schemeClr val="dk1"/>
              </a:buClr>
              <a:buSzPct val="25000"/>
              <a:buFont typeface="Noto Symbol"/>
              <a:buNone/>
            </a:pPr>
            <a:r>
              <a:rPr b="0" baseline="0" i="0" lang="en-US" sz="1800" u="none" cap="none" strike="noStrike">
                <a:solidFill>
                  <a:schemeClr val="dk1"/>
                </a:solidFill>
                <a:latin typeface="Arial"/>
                <a:ea typeface="Arial"/>
                <a:cs typeface="Arial"/>
                <a:sym typeface="Arial"/>
              </a:rPr>
              <a:t>There are three critical components to reliable scientific/critical thinking. </a:t>
            </a:r>
          </a:p>
          <a:p>
            <a:pPr indent="-276860" lvl="1" marL="868680" marR="0" rtl="0" algn="l">
              <a:lnSpc>
                <a:spcPct val="90000"/>
              </a:lnSpc>
              <a:spcBef>
                <a:spcPts val="480"/>
              </a:spcBef>
              <a:buClr>
                <a:schemeClr val="dk1"/>
              </a:buClr>
              <a:buSzPct val="100000"/>
              <a:buFont typeface="Noto Symbol"/>
              <a:buChar char="◼"/>
            </a:pPr>
            <a:r>
              <a:rPr b="0" baseline="0" i="0" lang="en-US" sz="1800" u="none" cap="none" strike="noStrike">
                <a:solidFill>
                  <a:schemeClr val="dk1"/>
                </a:solidFill>
                <a:latin typeface="Arial"/>
                <a:ea typeface="Arial"/>
                <a:cs typeface="Arial"/>
                <a:sym typeface="Arial"/>
              </a:rPr>
              <a:t>The use of </a:t>
            </a:r>
            <a:r>
              <a:rPr b="0" baseline="0" i="0" lang="en-US" sz="1800" u="sng" cap="none" strike="noStrike">
                <a:solidFill>
                  <a:schemeClr val="dk1"/>
                </a:solidFill>
                <a:latin typeface="Arial"/>
                <a:ea typeface="Arial"/>
                <a:cs typeface="Arial"/>
                <a:sym typeface="Arial"/>
              </a:rPr>
              <a:t>empirical evidence</a:t>
            </a:r>
            <a:r>
              <a:rPr b="0" baseline="0" i="0" lang="en-US" sz="1800" u="none" cap="none" strike="noStrike">
                <a:solidFill>
                  <a:schemeClr val="dk1"/>
                </a:solidFill>
                <a:latin typeface="Arial"/>
                <a:ea typeface="Arial"/>
                <a:cs typeface="Arial"/>
                <a:sym typeface="Arial"/>
              </a:rPr>
              <a:t> – </a:t>
            </a:r>
            <a:r>
              <a:rPr b="0" baseline="0" i="0" lang="en-US" sz="1800" u="sng" cap="none" strike="noStrike">
                <a:solidFill>
                  <a:schemeClr val="dk1"/>
                </a:solidFill>
                <a:latin typeface="Arial"/>
                <a:ea typeface="Arial"/>
                <a:cs typeface="Arial"/>
                <a:sym typeface="Arial"/>
              </a:rPr>
              <a:t>evidence you can experience</a:t>
            </a:r>
            <a:r>
              <a:rPr b="0" baseline="0" i="0" lang="en-US" sz="1800" u="none" cap="none" strike="noStrike">
                <a:solidFill>
                  <a:schemeClr val="dk1"/>
                </a:solidFill>
                <a:latin typeface="Arial"/>
                <a:ea typeface="Arial"/>
                <a:cs typeface="Arial"/>
                <a:sym typeface="Arial"/>
              </a:rPr>
              <a:t> (see, hear, etc) and that can be </a:t>
            </a:r>
            <a:r>
              <a:rPr b="0" baseline="0" i="0" lang="en-US" sz="1800" u="sng" cap="none" strike="noStrike">
                <a:solidFill>
                  <a:schemeClr val="dk1"/>
                </a:solidFill>
                <a:latin typeface="Arial"/>
                <a:ea typeface="Arial"/>
                <a:cs typeface="Arial"/>
                <a:sym typeface="Arial"/>
              </a:rPr>
              <a:t>repeated</a:t>
            </a:r>
            <a:r>
              <a:rPr b="0" baseline="0" i="0" lang="en-US" sz="1800" u="none" cap="none" strike="noStrike">
                <a:solidFill>
                  <a:schemeClr val="dk1"/>
                </a:solidFill>
                <a:latin typeface="Arial"/>
                <a:ea typeface="Arial"/>
                <a:cs typeface="Arial"/>
                <a:sym typeface="Arial"/>
              </a:rPr>
              <a:t>, versus circumstantial evidence, testimonial evidence and authoritarian evidence</a:t>
            </a:r>
          </a:p>
          <a:p>
            <a:pPr indent="-276860" lvl="1" marL="868680" marR="0" rtl="0" algn="l">
              <a:lnSpc>
                <a:spcPct val="90000"/>
              </a:lnSpc>
              <a:spcBef>
                <a:spcPts val="480"/>
              </a:spcBef>
              <a:buClr>
                <a:schemeClr val="dk1"/>
              </a:buClr>
              <a:buSzPct val="100000"/>
              <a:buFont typeface="Noto Symbol"/>
              <a:buChar char="◼"/>
            </a:pPr>
            <a:r>
              <a:rPr b="0" baseline="0" i="0" lang="en-US" sz="1800" u="none" cap="none" strike="noStrike">
                <a:solidFill>
                  <a:schemeClr val="dk1"/>
                </a:solidFill>
                <a:latin typeface="Arial"/>
                <a:ea typeface="Arial"/>
                <a:cs typeface="Arial"/>
                <a:sym typeface="Arial"/>
              </a:rPr>
              <a:t>The practice of logical reasoning – requires careful analysis of evidence before:</a:t>
            </a:r>
          </a:p>
          <a:p>
            <a:pPr indent="-181736" lvl="3" marL="1353312" marR="0" rtl="0" algn="l">
              <a:lnSpc>
                <a:spcPct val="90000"/>
              </a:lnSpc>
              <a:spcBef>
                <a:spcPts val="370"/>
              </a:spcBef>
              <a:buClr>
                <a:schemeClr val="dk1"/>
              </a:buClr>
              <a:buSzPct val="100000"/>
              <a:buFont typeface="Noto Symbol"/>
              <a:buChar char=""/>
            </a:pPr>
            <a:r>
              <a:rPr b="0" baseline="0" i="0" lang="en-US" sz="1800" u="sng" cap="none" strike="noStrike">
                <a:solidFill>
                  <a:schemeClr val="dk1"/>
                </a:solidFill>
                <a:latin typeface="Arial"/>
                <a:ea typeface="Arial"/>
                <a:cs typeface="Arial"/>
                <a:sym typeface="Arial"/>
              </a:rPr>
              <a:t>Deductive</a:t>
            </a:r>
            <a:r>
              <a:rPr b="0" baseline="0" i="0" lang="en-US" sz="1800" u="none" cap="none" strike="noStrike">
                <a:solidFill>
                  <a:schemeClr val="dk1"/>
                </a:solidFill>
                <a:latin typeface="Arial"/>
                <a:ea typeface="Arial"/>
                <a:cs typeface="Arial"/>
                <a:sym typeface="Arial"/>
              </a:rPr>
              <a:t> reasoning – </a:t>
            </a:r>
            <a:r>
              <a:rPr b="0" baseline="0" i="0" lang="en-US" sz="1800" u="sng" cap="none" strike="noStrike">
                <a:solidFill>
                  <a:schemeClr val="dk1"/>
                </a:solidFill>
                <a:latin typeface="Arial"/>
                <a:ea typeface="Arial"/>
                <a:cs typeface="Arial"/>
                <a:sym typeface="Arial"/>
              </a:rPr>
              <a:t>drawing conclusions</a:t>
            </a:r>
            <a:r>
              <a:rPr b="0" baseline="0" i="0" lang="en-US" sz="1800" u="none" cap="none" strike="noStrike">
                <a:solidFill>
                  <a:schemeClr val="dk1"/>
                </a:solidFill>
                <a:latin typeface="Arial"/>
                <a:ea typeface="Arial"/>
                <a:cs typeface="Arial"/>
                <a:sym typeface="Arial"/>
              </a:rPr>
              <a:t> based on evidence</a:t>
            </a:r>
          </a:p>
          <a:p>
            <a:pPr indent="-181736" lvl="3" marL="1353312" marR="0" rtl="0" algn="l">
              <a:lnSpc>
                <a:spcPct val="90000"/>
              </a:lnSpc>
              <a:spcBef>
                <a:spcPts val="370"/>
              </a:spcBef>
              <a:buClr>
                <a:schemeClr val="dk1"/>
              </a:buClr>
              <a:buSzPct val="100000"/>
              <a:buFont typeface="Noto Symbol"/>
              <a:buChar char=""/>
            </a:pPr>
            <a:r>
              <a:rPr b="0" baseline="0" i="0" lang="en-US" sz="1800" u="sng" cap="none" strike="noStrike">
                <a:solidFill>
                  <a:schemeClr val="dk1"/>
                </a:solidFill>
                <a:latin typeface="Arial"/>
                <a:ea typeface="Arial"/>
                <a:cs typeface="Arial"/>
                <a:sym typeface="Arial"/>
              </a:rPr>
              <a:t>Inductive</a:t>
            </a:r>
            <a:r>
              <a:rPr b="0" baseline="0" i="0" lang="en-US" sz="1800" u="none" cap="none" strike="noStrike">
                <a:solidFill>
                  <a:schemeClr val="dk1"/>
                </a:solidFill>
                <a:latin typeface="Arial"/>
                <a:ea typeface="Arial"/>
                <a:cs typeface="Arial"/>
                <a:sym typeface="Arial"/>
              </a:rPr>
              <a:t> reasoning – </a:t>
            </a:r>
            <a:r>
              <a:rPr b="0" baseline="0" i="0" lang="en-US" sz="1800" u="sng" cap="none" strike="noStrike">
                <a:solidFill>
                  <a:schemeClr val="dk1"/>
                </a:solidFill>
                <a:latin typeface="Arial"/>
                <a:ea typeface="Arial"/>
                <a:cs typeface="Arial"/>
                <a:sym typeface="Arial"/>
              </a:rPr>
              <a:t>expanding</a:t>
            </a:r>
            <a:r>
              <a:rPr b="0" baseline="0" i="0" lang="en-US" sz="1800" u="none" cap="none" strike="noStrike">
                <a:solidFill>
                  <a:schemeClr val="dk1"/>
                </a:solidFill>
                <a:latin typeface="Arial"/>
                <a:ea typeface="Arial"/>
                <a:cs typeface="Arial"/>
                <a:sym typeface="Arial"/>
              </a:rPr>
              <a:t> on conclusions</a:t>
            </a:r>
          </a:p>
          <a:p>
            <a:pPr indent="-276860" lvl="1" marL="868680" marR="0" rtl="0" algn="l">
              <a:lnSpc>
                <a:spcPct val="90000"/>
              </a:lnSpc>
              <a:spcBef>
                <a:spcPts val="480"/>
              </a:spcBef>
              <a:buClr>
                <a:schemeClr val="dk1"/>
              </a:buClr>
              <a:buSzPct val="100000"/>
              <a:buFont typeface="Noto Symbol"/>
              <a:buChar char="◼"/>
            </a:pPr>
            <a:r>
              <a:rPr b="0" baseline="0" i="0" lang="en-US" sz="1800" u="sng" cap="none" strike="noStrike">
                <a:solidFill>
                  <a:schemeClr val="dk1"/>
                </a:solidFill>
                <a:latin typeface="Arial"/>
                <a:ea typeface="Arial"/>
                <a:cs typeface="Arial"/>
                <a:sym typeface="Arial"/>
              </a:rPr>
              <a:t>The use of skepticism</a:t>
            </a:r>
            <a:r>
              <a:rPr b="0" baseline="0" i="0" lang="en-US" sz="1800" u="none" cap="none" strike="noStrike">
                <a:solidFill>
                  <a:schemeClr val="dk1"/>
                </a:solidFill>
                <a:latin typeface="Arial"/>
                <a:ea typeface="Arial"/>
                <a:cs typeface="Arial"/>
                <a:sym typeface="Arial"/>
              </a:rPr>
              <a:t> – constant questioning of the source and reliability of your beliefs and conclusions, </a:t>
            </a:r>
            <a:r>
              <a:rPr b="0" baseline="0" i="0" lang="en-US" sz="1800" u="sng" cap="none" strike="noStrike">
                <a:solidFill>
                  <a:schemeClr val="dk1"/>
                </a:solidFill>
                <a:latin typeface="Arial"/>
                <a:ea typeface="Arial"/>
                <a:cs typeface="Arial"/>
                <a:sym typeface="Arial"/>
              </a:rPr>
              <a:t>holding beliefs tentatively, requiring adequate evidence or reason </a:t>
            </a:r>
            <a:r>
              <a:rPr b="0" baseline="0" i="0" lang="en-US" sz="1800" u="none" cap="none" strike="noStrike">
                <a:solidFill>
                  <a:schemeClr val="dk1"/>
                </a:solidFill>
                <a:latin typeface="Arial"/>
                <a:ea typeface="Arial"/>
                <a:cs typeface="Arial"/>
                <a:sym typeface="Arial"/>
              </a:rPr>
              <a:t>(Schafersman, 1997).</a:t>
            </a:r>
          </a:p>
          <a:p>
            <a:pPr indent="-314737" lvl="0" marL="548640" marR="0" rtl="0" algn="l">
              <a:lnSpc>
                <a:spcPct val="90000"/>
              </a:lnSpc>
              <a:spcBef>
                <a:spcPts val="518"/>
              </a:spcBef>
              <a:buClr>
                <a:schemeClr val="dk1"/>
              </a:buClr>
              <a:buFont typeface="Noto Symbol"/>
              <a:buNone/>
            </a:pPr>
            <a:r>
              <a:t/>
            </a:r>
            <a:endParaRPr b="0" baseline="0" i="0" sz="2600" u="none" cap="none" strike="noStrike">
              <a:solidFill>
                <a:schemeClr val="dk1"/>
              </a:solidFill>
              <a:latin typeface="Arial"/>
              <a:ea typeface="Arial"/>
              <a:cs typeface="Arial"/>
              <a:sym typeface="Arial"/>
            </a:endParaRPr>
          </a:p>
        </p:txBody>
      </p:sp>
      <p:pic>
        <p:nvPicPr>
          <p:cNvPr id="101" name="Shape 101"/>
          <p:cNvPicPr preferRelativeResize="0"/>
          <p:nvPr/>
        </p:nvPicPr>
        <p:blipFill rotWithShape="1">
          <a:blip r:embed="rId3">
            <a:alphaModFix/>
          </a:blip>
          <a:srcRect b="0" l="0" r="0" t="0"/>
          <a:stretch/>
        </p:blipFill>
        <p:spPr>
          <a:xfrm>
            <a:off x="0" y="990600"/>
            <a:ext cx="3276600" cy="4534315"/>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3600"/>
              <a:t>Practice with Graphing</a:t>
            </a:r>
          </a:p>
        </p:txBody>
      </p:sp>
      <p:sp>
        <p:nvSpPr>
          <p:cNvPr id="107" name="Shape 107"/>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0" marL="0" rtl="0">
              <a:spcBef>
                <a:spcPts val="0"/>
              </a:spcBef>
              <a:buNone/>
            </a:pPr>
            <a:r>
              <a:rPr lang="en-US" sz="3000"/>
              <a:t>By yourself:</a:t>
            </a:r>
          </a:p>
          <a:p>
            <a:pPr indent="-228600" lvl="0" marL="457200" rtl="0">
              <a:spcBef>
                <a:spcPts val="0"/>
              </a:spcBef>
              <a:buSzPct val="100000"/>
            </a:pPr>
            <a:r>
              <a:rPr lang="en-US" sz="3000"/>
              <a:t>Complete Graphing with Scientific Data Practice Sheet (8 minutes)</a:t>
            </a:r>
          </a:p>
          <a:p>
            <a:pPr indent="0" marL="0" rtl="0">
              <a:spcBef>
                <a:spcPts val="0"/>
              </a:spcBef>
              <a:buNone/>
            </a:pPr>
            <a:r>
              <a:rPr lang="en-US" sz="3000"/>
              <a:t>With a partner:</a:t>
            </a:r>
          </a:p>
          <a:p>
            <a:pPr indent="-228600" lvl="0" marL="457200" rtl="0">
              <a:spcBef>
                <a:spcPts val="0"/>
              </a:spcBef>
              <a:buSzPct val="100000"/>
            </a:pPr>
            <a:r>
              <a:rPr lang="en-US" sz="3000"/>
              <a:t>Compare answers (1 minute)</a:t>
            </a:r>
          </a:p>
          <a:p>
            <a:pPr indent="0" marL="0" rtl="0">
              <a:spcBef>
                <a:spcPts val="0"/>
              </a:spcBef>
              <a:buNone/>
            </a:pPr>
            <a:r>
              <a:t/>
            </a:r>
            <a:endParaRPr sz="3000"/>
          </a:p>
          <a:p>
            <a:pPr indent="0" lvl="0" marL="0">
              <a:spcBef>
                <a:spcPts val="0"/>
              </a:spcBef>
              <a:buNone/>
            </a:pPr>
            <a:r>
              <a:rPr lang="en-US" sz="3000"/>
              <a:t>Questions? Raise your hand silently!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rotWithShape="1">
          <a:blip r:embed="rId3">
            <a:alphaModFix/>
          </a:blip>
          <a:srcRect b="0" l="0" r="0" t="0"/>
          <a:stretch/>
        </p:blipFill>
        <p:spPr>
          <a:xfrm>
            <a:off x="228600" y="1676400"/>
            <a:ext cx="4495800" cy="4800600"/>
          </a:xfrm>
          <a:prstGeom prst="rect">
            <a:avLst/>
          </a:prstGeom>
          <a:noFill/>
          <a:ln>
            <a:noFill/>
          </a:ln>
        </p:spPr>
      </p:pic>
      <p:sp>
        <p:nvSpPr>
          <p:cNvPr id="113" name="Shape 113"/>
          <p:cNvSpPr txBox="1"/>
          <p:nvPr>
            <p:ph type="title"/>
          </p:nvPr>
        </p:nvSpPr>
        <p:spPr>
          <a:xfrm>
            <a:off x="685800" y="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ACACCF"/>
              </a:buClr>
              <a:buSzPct val="25000"/>
              <a:buFont typeface="Arial"/>
              <a:buNone/>
            </a:pPr>
            <a:br>
              <a:rPr b="1" baseline="0" i="0" lang="en-US" sz="3700" u="none" cap="none" strike="noStrike">
                <a:solidFill>
                  <a:srgbClr val="ACACCF"/>
                </a:solidFill>
                <a:latin typeface="Arial"/>
                <a:ea typeface="Arial"/>
                <a:cs typeface="Arial"/>
                <a:sym typeface="Arial"/>
              </a:rPr>
            </a:br>
            <a:r>
              <a:rPr b="1" baseline="0" i="0" lang="en-US" sz="2800" u="sng" cap="none" strike="noStrike">
                <a:solidFill>
                  <a:srgbClr val="000000"/>
                </a:solidFill>
                <a:latin typeface="Arial"/>
                <a:ea typeface="Arial"/>
                <a:cs typeface="Arial"/>
                <a:sym typeface="Arial"/>
              </a:rPr>
              <a:t>Summary and example:</a:t>
            </a:r>
            <a:br>
              <a:rPr b="1" baseline="0" i="0" lang="en-US" sz="2800" u="sng" cap="none" strike="noStrike">
                <a:solidFill>
                  <a:srgbClr val="000000"/>
                </a:solidFill>
                <a:latin typeface="Arial"/>
                <a:ea typeface="Arial"/>
                <a:cs typeface="Arial"/>
                <a:sym typeface="Arial"/>
              </a:rPr>
            </a:br>
            <a:r>
              <a:rPr b="1" baseline="0" i="0" lang="en-US" sz="2800" u="sng" cap="none" strike="noStrike">
                <a:solidFill>
                  <a:srgbClr val="000000"/>
                </a:solidFill>
                <a:latin typeface="Arial"/>
                <a:ea typeface="Arial"/>
                <a:cs typeface="Arial"/>
                <a:sym typeface="Arial"/>
              </a:rPr>
              <a:t>The Scientific Method collects data using the critical analysis traits that scientists value. </a:t>
            </a:r>
          </a:p>
        </p:txBody>
      </p:sp>
      <p:sp>
        <p:nvSpPr>
          <p:cNvPr id="114" name="Shape 114"/>
          <p:cNvSpPr txBox="1"/>
          <p:nvPr/>
        </p:nvSpPr>
        <p:spPr>
          <a:xfrm>
            <a:off x="2667000" y="1752600"/>
            <a:ext cx="5943599" cy="609599"/>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Summary and example:</a:t>
            </a:r>
          </a:p>
        </p:txBody>
      </p:sp>
      <p:sp>
        <p:nvSpPr>
          <p:cNvPr id="115" name="Shape 115"/>
          <p:cNvSpPr txBox="1"/>
          <p:nvPr/>
        </p:nvSpPr>
        <p:spPr>
          <a:xfrm>
            <a:off x="2743200" y="2819400"/>
            <a:ext cx="5943599" cy="609599"/>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Summary and example:</a:t>
            </a:r>
          </a:p>
        </p:txBody>
      </p:sp>
      <p:sp>
        <p:nvSpPr>
          <p:cNvPr id="116" name="Shape 116"/>
          <p:cNvSpPr txBox="1"/>
          <p:nvPr/>
        </p:nvSpPr>
        <p:spPr>
          <a:xfrm>
            <a:off x="2743200" y="3886200"/>
            <a:ext cx="5943599" cy="609599"/>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Summary and example:</a:t>
            </a:r>
          </a:p>
        </p:txBody>
      </p:sp>
      <p:sp>
        <p:nvSpPr>
          <p:cNvPr id="117" name="Shape 117"/>
          <p:cNvSpPr txBox="1"/>
          <p:nvPr/>
        </p:nvSpPr>
        <p:spPr>
          <a:xfrm>
            <a:off x="2743200" y="4724400"/>
            <a:ext cx="5943599" cy="609599"/>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Summary and example:</a:t>
            </a:r>
          </a:p>
        </p:txBody>
      </p:sp>
      <p:sp>
        <p:nvSpPr>
          <p:cNvPr id="118" name="Shape 118"/>
          <p:cNvSpPr txBox="1"/>
          <p:nvPr/>
        </p:nvSpPr>
        <p:spPr>
          <a:xfrm>
            <a:off x="4724400" y="5638800"/>
            <a:ext cx="4038599" cy="609599"/>
          </a:xfrm>
          <a:prstGeom prst="rect">
            <a:avLst/>
          </a:prstGeom>
          <a:solidFill>
            <a:srgbClr val="FFFFFF"/>
          </a:solidFill>
          <a:ln cap="flat" cmpd="sng" w="9525">
            <a:solidFill>
              <a:srgbClr val="000000"/>
            </a:solidFill>
            <a:prstDash val="solid"/>
            <a:miter/>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1000"/>
              </a:spcAft>
              <a:buClr>
                <a:schemeClr val="dk1"/>
              </a:buClr>
              <a:buSzPct val="25000"/>
              <a:buFont typeface="Calibri"/>
              <a:buNone/>
            </a:pPr>
            <a:r>
              <a:rPr b="0" baseline="0" i="0" lang="en-US" sz="1600" u="none" cap="none" strike="noStrike">
                <a:solidFill>
                  <a:schemeClr val="dk1"/>
                </a:solidFill>
                <a:latin typeface="Calibri"/>
                <a:ea typeface="Calibri"/>
                <a:cs typeface="Calibri"/>
                <a:sym typeface="Calibri"/>
              </a:rPr>
              <a:t>Summary and example: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rgbClr val="ACACCF"/>
              </a:buClr>
              <a:buSzPct val="25000"/>
              <a:buFont typeface="Arial"/>
              <a:buNone/>
            </a:pPr>
            <a:r>
              <a:rPr b="1" lang="en-US" sz="3700">
                <a:solidFill>
                  <a:srgbClr val="ACACCF"/>
                </a:solidFill>
              </a:rPr>
              <a:t>Scientific Method Presentations</a:t>
            </a:r>
          </a:p>
        </p:txBody>
      </p:sp>
      <p:sp>
        <p:nvSpPr>
          <p:cNvPr id="124" name="Shape 124"/>
          <p:cNvSpPr txBox="1"/>
          <p:nvPr>
            <p:ph idx="1" type="body"/>
          </p:nvPr>
        </p:nvSpPr>
        <p:spPr>
          <a:xfrm>
            <a:off x="457200" y="1600200"/>
            <a:ext cx="8229600" cy="4709160"/>
          </a:xfrm>
          <a:prstGeom prst="rect">
            <a:avLst/>
          </a:prstGeom>
          <a:noFill/>
          <a:ln>
            <a:noFill/>
          </a:ln>
        </p:spPr>
        <p:txBody>
          <a:bodyPr anchorCtr="0" anchor="t" bIns="45700" lIns="91425" rIns="91425" tIns="45700">
            <a:noAutofit/>
          </a:bodyPr>
          <a:lstStyle/>
          <a:p>
            <a:pPr indent="-306070" lvl="0" marL="548640" marR="0" rtl="0" algn="l">
              <a:spcBef>
                <a:spcPts val="0"/>
              </a:spcBef>
              <a:buClr>
                <a:schemeClr val="dk1"/>
              </a:buClr>
              <a:buSzPct val="65000"/>
              <a:buFont typeface="Noto Symbol"/>
              <a:buNone/>
            </a:pPr>
            <a:r>
              <a:rPr b="1" lang="en-US" sz="2800">
                <a:solidFill>
                  <a:schemeClr val="dk1"/>
                </a:solidFill>
              </a:rPr>
              <a:t>Group One</a:t>
            </a:r>
            <a:r>
              <a:rPr lang="en-US" sz="2800">
                <a:solidFill>
                  <a:schemeClr val="dk1"/>
                </a:solidFill>
              </a:rPr>
              <a:t>: describe independent and dependent variables. Explain the differnence between them</a:t>
            </a:r>
          </a:p>
          <a:p>
            <a:pPr indent="-306070" lvl="0" marL="548640" marR="0" rtl="0" algn="l">
              <a:spcBef>
                <a:spcPts val="0"/>
              </a:spcBef>
              <a:buClr>
                <a:schemeClr val="dk1"/>
              </a:buClr>
              <a:buSzPct val="65000"/>
              <a:buFont typeface="Noto Symbol"/>
              <a:buNone/>
            </a:pPr>
            <a:r>
              <a:rPr b="1" lang="en-US" sz="2800">
                <a:solidFill>
                  <a:schemeClr val="dk1"/>
                </a:solidFill>
              </a:rPr>
              <a:t>Group Two</a:t>
            </a:r>
            <a:r>
              <a:rPr lang="en-US" sz="2800">
                <a:solidFill>
                  <a:schemeClr val="dk1"/>
                </a:solidFill>
              </a:rPr>
              <a:t>: Explain the procedure for setting up a experiment. Describe the control and experimental groups</a:t>
            </a:r>
          </a:p>
          <a:p>
            <a:pPr indent="-306070" lvl="0" marL="548640" marR="0" rtl="0" algn="l">
              <a:spcBef>
                <a:spcPts val="0"/>
              </a:spcBef>
              <a:buClr>
                <a:schemeClr val="dk1"/>
              </a:buClr>
              <a:buSzPct val="65000"/>
              <a:buFont typeface="Noto Symbol"/>
              <a:buNone/>
            </a:pPr>
            <a:r>
              <a:rPr b="1" lang="en-US" sz="2800">
                <a:solidFill>
                  <a:schemeClr val="dk1"/>
                </a:solidFill>
              </a:rPr>
              <a:t>Group Three:</a:t>
            </a:r>
            <a:r>
              <a:rPr lang="en-US" sz="2800">
                <a:solidFill>
                  <a:schemeClr val="dk1"/>
                </a:solidFill>
              </a:rPr>
              <a:t> Provide the “rules” for good data using examples</a:t>
            </a:r>
          </a:p>
          <a:p>
            <a:pPr indent="-306070" lvl="0" marL="548640" marR="0" rtl="0" algn="l">
              <a:spcBef>
                <a:spcPts val="0"/>
              </a:spcBef>
              <a:buClr>
                <a:schemeClr val="dk1"/>
              </a:buClr>
              <a:buSzPct val="65000"/>
              <a:buFont typeface="Noto Symbol"/>
              <a:buNone/>
            </a:pPr>
            <a:r>
              <a:rPr b="1" lang="en-US" sz="2800">
                <a:solidFill>
                  <a:schemeClr val="dk1"/>
                </a:solidFill>
              </a:rPr>
              <a:t>Group Four</a:t>
            </a:r>
            <a:r>
              <a:rPr lang="en-US" sz="2800">
                <a:solidFill>
                  <a:schemeClr val="dk1"/>
                </a:solidFill>
              </a:rPr>
              <a:t>: Define “good science.” Explain the difference between theories and laws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8" name="Shape 128"/>
        <p:cNvGrpSpPr/>
        <p:nvPr/>
      </p:nvGrpSpPr>
      <p:grpSpPr>
        <a:xfrm>
          <a:off x="0" y="0"/>
          <a:ext cx="0" cy="0"/>
          <a:chOff x="0" y="0"/>
          <a:chExt cx="0" cy="0"/>
        </a:xfrm>
      </p:grpSpPr>
      <p:sp>
        <p:nvSpPr>
          <p:cNvPr id="129" name="Shape 129"/>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rPr lang="en-US" sz="4800"/>
              <a:t>Warm Up</a:t>
            </a:r>
          </a:p>
        </p:txBody>
      </p:sp>
      <p:sp>
        <p:nvSpPr>
          <p:cNvPr id="130" name="Shape 130"/>
          <p:cNvSpPr txBox="1"/>
          <p:nvPr>
            <p:ph idx="1" type="body"/>
          </p:nvPr>
        </p:nvSpPr>
        <p:spPr>
          <a:xfrm>
            <a:off x="457200" y="1600200"/>
            <a:ext cx="8229600" cy="4709100"/>
          </a:xfrm>
          <a:prstGeom prst="rect">
            <a:avLst/>
          </a:prstGeom>
        </p:spPr>
        <p:txBody>
          <a:bodyPr anchorCtr="0" anchor="t" bIns="91425" lIns="91425" rIns="91425" tIns="91425">
            <a:noAutofit/>
          </a:bodyPr>
          <a:lstStyle/>
          <a:p>
            <a:pPr indent="-419100" lvl="0" marL="457200" rtl="0">
              <a:spcBef>
                <a:spcPts val="0"/>
              </a:spcBef>
              <a:buSzPct val="100000"/>
              <a:buAutoNum type="arabicPeriod"/>
            </a:pPr>
            <a:r>
              <a:rPr lang="en-US" sz="3000"/>
              <a:t>In your own words, define science</a:t>
            </a:r>
          </a:p>
          <a:p>
            <a:pPr indent="-419100" lvl="0" marL="457200" rtl="0">
              <a:spcBef>
                <a:spcPts val="0"/>
              </a:spcBef>
              <a:buSzPct val="100000"/>
              <a:buAutoNum type="arabicPeriod"/>
            </a:pPr>
            <a:r>
              <a:rPr lang="en-US" sz="3000"/>
              <a:t>What is changed in an experiment</a:t>
            </a:r>
          </a:p>
          <a:p>
            <a:pPr indent="-419100" lvl="1" marL="914400" rtl="0">
              <a:spcBef>
                <a:spcPts val="0"/>
              </a:spcBef>
              <a:buSzPct val="100000"/>
              <a:buAutoNum type="alphaLcPeriod"/>
            </a:pPr>
            <a:r>
              <a:rPr lang="en-US" sz="3000"/>
              <a:t>Dependent Variable</a:t>
            </a:r>
          </a:p>
          <a:p>
            <a:pPr indent="-419100" lvl="1" marL="914400" rtl="0">
              <a:spcBef>
                <a:spcPts val="0"/>
              </a:spcBef>
              <a:buSzPct val="100000"/>
              <a:buAutoNum type="alphaLcPeriod"/>
            </a:pPr>
            <a:r>
              <a:rPr lang="en-US" sz="3000"/>
              <a:t>Independent Variable</a:t>
            </a:r>
          </a:p>
          <a:p>
            <a:pPr indent="-419100" lvl="1" marL="914400" rtl="0">
              <a:spcBef>
                <a:spcPts val="0"/>
              </a:spcBef>
              <a:buSzPct val="100000"/>
              <a:buAutoNum type="alphaLcPeriod"/>
            </a:pPr>
            <a:r>
              <a:rPr lang="en-US" sz="3000"/>
              <a:t>Control Group</a:t>
            </a:r>
          </a:p>
          <a:p>
            <a:pPr indent="-419100" lvl="0" marL="457200" rtl="0">
              <a:spcBef>
                <a:spcPts val="0"/>
              </a:spcBef>
              <a:buSzPct val="100000"/>
              <a:buAutoNum type="arabicPeriod"/>
            </a:pPr>
            <a:r>
              <a:rPr lang="en-US" sz="3000"/>
              <a:t>Why do you need a control group in an experiment?</a:t>
            </a:r>
          </a:p>
          <a:p>
            <a:pPr indent="-419100" lvl="0" marL="457200" rtl="0">
              <a:spcBef>
                <a:spcPts val="0"/>
              </a:spcBef>
              <a:buSzPct val="100000"/>
              <a:buAutoNum type="arabicPeriod"/>
            </a:pPr>
            <a:r>
              <a:rPr lang="en-US" sz="3000"/>
              <a:t>What is the next step when your hypothesis is rejected?</a:t>
            </a:r>
          </a:p>
          <a:p>
            <a:pPr indent="-419100" lvl="0" marL="457200" rtl="0">
              <a:spcBef>
                <a:spcPts val="0"/>
              </a:spcBef>
              <a:buSzPct val="100000"/>
              <a:buAutoNum type="arabicPeriod"/>
            </a:pPr>
            <a:r>
              <a:rPr lang="en-US" sz="3000"/>
              <a:t>Draw a graph and label the x and y axis</a:t>
            </a:r>
          </a:p>
          <a:p>
            <a:pPr indent="0" lvl="0" marL="0" rtl="0">
              <a:spcBef>
                <a:spcPts val="0"/>
              </a:spcBef>
              <a:buNone/>
            </a:pPr>
            <a:r>
              <a:t/>
            </a:r>
            <a:endParaRPr/>
          </a:p>
        </p:txBody>
      </p:sp>
      <p:sp>
        <p:nvSpPr>
          <p:cNvPr id="131" name="Shape 131"/>
          <p:cNvSpPr txBox="1"/>
          <p:nvPr/>
        </p:nvSpPr>
        <p:spPr>
          <a:xfrm>
            <a:off x="0" y="121925"/>
            <a:ext cx="2331599" cy="1645800"/>
          </a:xfrm>
          <a:prstGeom prst="rect">
            <a:avLst/>
          </a:prstGeom>
          <a:noFill/>
          <a:ln>
            <a:noFill/>
          </a:ln>
        </p:spPr>
        <p:txBody>
          <a:bodyPr anchorCtr="0" anchor="t" bIns="91425" lIns="91425" rIns="91425" tIns="91425">
            <a:noAutofit/>
          </a:bodyPr>
          <a:lstStyle/>
          <a:p>
            <a:pPr lvl="0" rtl="0">
              <a:spcBef>
                <a:spcPts val="0"/>
              </a:spcBef>
              <a:buNone/>
            </a:pPr>
            <a:r>
              <a:rPr lang="en-US">
                <a:solidFill>
                  <a:srgbClr val="FF00FF"/>
                </a:solidFill>
              </a:rPr>
              <a:t>YOU HAVE HOMEWORK:</a:t>
            </a:r>
          </a:p>
          <a:p>
            <a:pPr indent="-228600" lvl="0" marL="457200" rtl="0">
              <a:spcBef>
                <a:spcPts val="0"/>
              </a:spcBef>
              <a:buClr>
                <a:srgbClr val="FF00FF"/>
              </a:buClr>
              <a:buAutoNum type="arabicPeriod"/>
            </a:pPr>
            <a:r>
              <a:rPr lang="en-US">
                <a:solidFill>
                  <a:srgbClr val="FF00FF"/>
                </a:solidFill>
              </a:rPr>
              <a:t>UNIT 1, MODULE 1 PROBLEM SET #1-10</a:t>
            </a:r>
          </a:p>
          <a:p>
            <a:pPr indent="-228600" lvl="0" marL="457200" rtl="0">
              <a:spcBef>
                <a:spcPts val="0"/>
              </a:spcBef>
              <a:buClr>
                <a:srgbClr val="FF00FF"/>
              </a:buClr>
              <a:buAutoNum type="arabicPeriod"/>
            </a:pPr>
            <a:r>
              <a:rPr lang="en-US">
                <a:solidFill>
                  <a:srgbClr val="FF00FF"/>
                </a:solidFill>
              </a:rPr>
              <a:t>FINISH THE PAPER TOWEL LAB</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457200" y="274637"/>
            <a:ext cx="8229600" cy="1143000"/>
          </a:xfrm>
          <a:prstGeom prst="rect">
            <a:avLst/>
          </a:prstGeom>
        </p:spPr>
        <p:txBody>
          <a:bodyPr anchorCtr="0" anchor="ctr" bIns="91425" lIns="91425" rIns="91425" tIns="91425">
            <a:noAutofit/>
          </a:bodyPr>
          <a:lstStyle/>
          <a:p>
            <a:pPr>
              <a:spcBef>
                <a:spcPts val="0"/>
              </a:spcBef>
              <a:buNone/>
            </a:pPr>
            <a:r>
              <a:t/>
            </a:r>
            <a:endParaRPr/>
          </a:p>
        </p:txBody>
      </p:sp>
      <p:sp>
        <p:nvSpPr>
          <p:cNvPr id="137" name="Shape 137"/>
          <p:cNvSpPr txBox="1"/>
          <p:nvPr>
            <p:ph idx="1" type="body"/>
          </p:nvPr>
        </p:nvSpPr>
        <p:spPr>
          <a:xfrm>
            <a:off x="457200" y="1600200"/>
            <a:ext cx="8229600" cy="4709100"/>
          </a:xfrm>
          <a:prstGeom prst="rect">
            <a:avLst/>
          </a:prstGeom>
        </p:spPr>
        <p:txBody>
          <a:bodyPr anchorCtr="0" anchor="t" bIns="91425" lIns="91425" rIns="91425" tIns="91425">
            <a:noAutofit/>
          </a:bodyPr>
          <a:lstStyle/>
          <a:p>
            <a:pPr>
              <a:spcBef>
                <a:spcPts val="0"/>
              </a:spcBef>
              <a:buNone/>
            </a:pPr>
            <a:r>
              <a:t/>
            </a:r>
            <a:endParaRPr/>
          </a:p>
        </p:txBody>
      </p:sp>
      <p:sp>
        <p:nvSpPr>
          <p:cNvPr id="138" name="Shape 138">
            <a:hlinkClick r:id="rId4"/>
          </p:cNvPr>
          <p:cNvSpPr/>
          <p:nvPr/>
        </p:nvSpPr>
        <p:spPr>
          <a:xfrm>
            <a:off x="327662" y="245750"/>
            <a:ext cx="8488675" cy="6366506"/>
          </a:xfrm>
          <a:prstGeom prst="rect">
            <a:avLst/>
          </a:prstGeom>
          <a:blipFill>
            <a:blip r:embed="rId5">
              <a:alphaModFix/>
            </a:blip>
            <a:stretch>
              <a:fillRect/>
            </a:stretch>
          </a:blipFill>
          <a:ln>
            <a:noFill/>
          </a:ln>
        </p:spPr>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Apex">
  <a:themeElements>
    <a:clrScheme name="Urban">
      <a:dk1>
        <a:srgbClr val="000000"/>
      </a:dk1>
      <a:lt1>
        <a:srgbClr val="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